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1" r:id="rId1"/>
    <p:sldMasterId id="2147483682" r:id="rId2"/>
    <p:sldMasterId id="2147483683" r:id="rId3"/>
  </p:sldMasterIdLst>
  <p:notesMasterIdLst>
    <p:notesMasterId r:id="rId3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Lst>
  <p:sldSz cx="9144000" cy="6858000" type="screen4x3"/>
  <p:notesSz cx="7315200" cy="9601200"/>
  <p:embeddedFontLst>
    <p:embeddedFont>
      <p:font typeface="Bilbo" panose="020B0604020202020204" charset="0"/>
      <p:regular r:id="rId37"/>
    </p:embeddedFont>
    <p:embeddedFont>
      <p:font typeface="Gill Sans" panose="020B0604020202020204" charset="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2D200454-40CA-4A62-9FC3-DE9A4176ACB9}">
      <p15:notesGuideLst xmlns:p15="http://schemas.microsoft.com/office/powerpoint/2012/main">
        <p15:guide id="1" orient="horz" pos="3025">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234" y="67"/>
      </p:cViewPr>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3.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1.fntdata"/><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0060"/>
          </a:xfrm>
          <a:prstGeom prst="rect">
            <a:avLst/>
          </a:prstGeom>
          <a:noFill/>
          <a:ln>
            <a:noFill/>
          </a:ln>
        </p:spPr>
        <p:txBody>
          <a:bodyPr spcFirstLastPara="1" wrap="square" lIns="97050" tIns="48525" rIns="97050" bIns="48525" anchor="t"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lvl1pPr marR="0" lvl="0" algn="r"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21140"/>
            <a:ext cx="3169920" cy="480060"/>
          </a:xfrm>
          <a:prstGeom prst="rect">
            <a:avLst/>
          </a:prstGeom>
          <a:noFill/>
          <a:ln>
            <a:noFill/>
          </a:ln>
        </p:spPr>
        <p:txBody>
          <a:bodyPr spcFirstLastPara="1" wrap="square" lIns="97050" tIns="48525" rIns="97050" bIns="48525" anchor="b"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a:t>
            </a:fld>
            <a:endParaRPr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t>6/2/2024</a:t>
            </a:r>
            <a:endParaRPr/>
          </a:p>
        </p:txBody>
      </p:sp>
      <p:sp>
        <p:nvSpPr>
          <p:cNvPr id="288" name="Google Shape;288;p1: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t>1</a:t>
            </a:fld>
            <a:endParaRPr/>
          </a:p>
        </p:txBody>
      </p:sp>
      <p:sp>
        <p:nvSpPr>
          <p:cNvPr id="289" name="Google Shape;289;p1: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0" name="Google Shape;290;p1: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0: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369" name="Google Shape;369;p10: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1: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0" name="Google Shape;380;p11: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Got this from the November treasurer’s report should be close enough</a:t>
            </a:r>
            <a:endParaRPr/>
          </a:p>
        </p:txBody>
      </p:sp>
      <p:sp>
        <p:nvSpPr>
          <p:cNvPr id="381" name="Google Shape;381;p11: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solidFill>
                  <a:srgbClr val="000000"/>
                </a:solidFill>
              </a:rPr>
              <a:t>6/2/2024</a:t>
            </a:r>
            <a:endParaRPr>
              <a:solidFill>
                <a:srgbClr val="000000"/>
              </a:solidFill>
            </a:endParaRPr>
          </a:p>
        </p:txBody>
      </p:sp>
      <p:sp>
        <p:nvSpPr>
          <p:cNvPr id="382" name="Google Shape;382;p11: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solidFill>
                  <a:srgbClr val="000000"/>
                </a:solidFill>
              </a:rPr>
              <a:t>11</a:t>
            </a:fld>
            <a:endParaRPr>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2: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8" name="Google Shape;388;p12: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Used FYTD Budget VS actual report – only $7 K behind based on this report.  May want to note that the donation to designated funds do not necessary line up with – need to keep them separate</a:t>
            </a:r>
            <a:endParaRPr/>
          </a:p>
        </p:txBody>
      </p:sp>
      <p:sp>
        <p:nvSpPr>
          <p:cNvPr id="389" name="Google Shape;389;p12: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solidFill>
                  <a:srgbClr val="000000"/>
                </a:solidFill>
              </a:rPr>
              <a:t>6/2/2024</a:t>
            </a:r>
            <a:endParaRPr>
              <a:solidFill>
                <a:srgbClr val="000000"/>
              </a:solidFill>
            </a:endParaRPr>
          </a:p>
        </p:txBody>
      </p:sp>
      <p:sp>
        <p:nvSpPr>
          <p:cNvPr id="390" name="Google Shape;390;p12: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solidFill>
                  <a:srgbClr val="000000"/>
                </a:solidFill>
              </a:rPr>
              <a:t>12</a:t>
            </a:fld>
            <a:endParaRPr>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3: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9" name="Google Shape;399;p13: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Got this from the Open Arms General &amp; Designated Activity 9/1/2023 through 12/31/2023 Using Consolidated Budget. Some of this is late payment from DSS and some parents behind. </a:t>
            </a:r>
            <a:endParaRPr/>
          </a:p>
        </p:txBody>
      </p:sp>
      <p:sp>
        <p:nvSpPr>
          <p:cNvPr id="400" name="Google Shape;400;p13: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solidFill>
                  <a:srgbClr val="000000"/>
                </a:solidFill>
              </a:rPr>
              <a:t>6/2/2024</a:t>
            </a:r>
            <a:endParaRPr>
              <a:solidFill>
                <a:srgbClr val="000000"/>
              </a:solidFill>
            </a:endParaRPr>
          </a:p>
        </p:txBody>
      </p:sp>
      <p:sp>
        <p:nvSpPr>
          <p:cNvPr id="401" name="Google Shape;401;p13: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solidFill>
                  <a:srgbClr val="000000"/>
                </a:solidFill>
              </a:rPr>
              <a:t>13</a:t>
            </a:fld>
            <a:endParaRPr>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4: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09" name="Google Shape;409;p14: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Got this from the May treasurer’s report should be close enough</a:t>
            </a:r>
            <a:endParaRPr/>
          </a:p>
          <a:p>
            <a:pPr marL="0" lvl="0" indent="0" algn="l" rtl="0">
              <a:spcBef>
                <a:spcPts val="360"/>
              </a:spcBef>
              <a:spcAft>
                <a:spcPts val="0"/>
              </a:spcAft>
              <a:buNone/>
            </a:pPr>
            <a:endParaRPr/>
          </a:p>
        </p:txBody>
      </p:sp>
      <p:sp>
        <p:nvSpPr>
          <p:cNvPr id="410" name="Google Shape;410;p14: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solidFill>
                  <a:srgbClr val="000000"/>
                </a:solidFill>
              </a:rPr>
              <a:t>6/2/2024</a:t>
            </a:r>
            <a:endParaRPr>
              <a:solidFill>
                <a:srgbClr val="000000"/>
              </a:solidFill>
            </a:endParaRPr>
          </a:p>
        </p:txBody>
      </p:sp>
      <p:sp>
        <p:nvSpPr>
          <p:cNvPr id="411" name="Google Shape;411;p14: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solidFill>
                  <a:srgbClr val="000000"/>
                </a:solidFill>
              </a:rPr>
              <a:t>14</a:t>
            </a:fld>
            <a:endParaRPr>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5: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17" name="Google Shape;417;p15: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16: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23" name="Google Shape;423;p16: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7: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30" name="Google Shape;430;p17: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8: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35" name="Google Shape;435;p18: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19: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41" name="Google Shape;441;p19: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t>6/2/2024</a:t>
            </a:r>
            <a:endParaRPr/>
          </a:p>
        </p:txBody>
      </p:sp>
      <p:sp>
        <p:nvSpPr>
          <p:cNvPr id="296" name="Google Shape;296;p2: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t>2</a:t>
            </a:fld>
            <a:endParaRPr/>
          </a:p>
        </p:txBody>
      </p:sp>
      <p:sp>
        <p:nvSpPr>
          <p:cNvPr id="297" name="Google Shape;297;p2: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8" name="Google Shape;298;p2: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5/20/24</a:t>
            </a:r>
            <a:endParaRPr/>
          </a:p>
          <a:p>
            <a:pPr marL="0" lvl="0" indent="0" algn="l" rtl="0">
              <a:spcBef>
                <a:spcPts val="36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0: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48" name="Google Shape;448;p20: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1: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55" name="Google Shape;455;p21: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2: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63" name="Google Shape;463;p22: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23: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71" name="Google Shape;471;p23: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4: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78" name="Google Shape;478;p24: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25: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85" name="Google Shape;485;p25: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26: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493" name="Google Shape;493;p26: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27: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501" name="Google Shape;501;p27: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28: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509" name="Google Shape;509;p28: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29: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517" name="Google Shape;517;p29: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t>6/2/2024</a:t>
            </a:r>
            <a:endParaRPr/>
          </a:p>
        </p:txBody>
      </p:sp>
      <p:sp>
        <p:nvSpPr>
          <p:cNvPr id="305" name="Google Shape;305;p3: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t>3</a:t>
            </a:fld>
            <a:endParaRPr/>
          </a:p>
        </p:txBody>
      </p:sp>
      <p:sp>
        <p:nvSpPr>
          <p:cNvPr id="306" name="Google Shape;306;p3: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7" name="Google Shape;307;p3: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1/29/2023</a:t>
            </a:r>
            <a:endParaRPr/>
          </a:p>
          <a:p>
            <a:pPr marL="0" lvl="0" indent="0" algn="l" rtl="0">
              <a:spcBef>
                <a:spcPts val="36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30: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525" name="Google Shape;525;p30: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31: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t>6/2/2024</a:t>
            </a:r>
            <a:endParaRPr/>
          </a:p>
        </p:txBody>
      </p:sp>
      <p:sp>
        <p:nvSpPr>
          <p:cNvPr id="533" name="Google Shape;533;p31: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t>31</a:t>
            </a:fld>
            <a:endParaRPr/>
          </a:p>
        </p:txBody>
      </p:sp>
      <p:sp>
        <p:nvSpPr>
          <p:cNvPr id="534" name="Google Shape;534;p31: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5" name="Google Shape;535;p31: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32: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543" name="Google Shape;543;p32: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4: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314" name="Google Shape;314;p4: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5: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0" name="Google Shape;320;p5: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endParaRPr/>
          </a:p>
        </p:txBody>
      </p:sp>
      <p:sp>
        <p:nvSpPr>
          <p:cNvPr id="321" name="Google Shape;321;p5: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t>6/2/2024</a:t>
            </a:r>
            <a:endParaRPr/>
          </a:p>
        </p:txBody>
      </p:sp>
      <p:sp>
        <p:nvSpPr>
          <p:cNvPr id="322" name="Google Shape;322;p5: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6: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8" name="Google Shape;328;p6: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I found the slides from August/September and updated those. This is a mid course check. </a:t>
            </a:r>
            <a:endParaRPr/>
          </a:p>
        </p:txBody>
      </p:sp>
      <p:sp>
        <p:nvSpPr>
          <p:cNvPr id="329" name="Google Shape;329;p6: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solidFill>
                  <a:srgbClr val="000000"/>
                </a:solidFill>
              </a:rPr>
              <a:t>6/2/2024</a:t>
            </a:r>
            <a:endParaRPr>
              <a:solidFill>
                <a:srgbClr val="000000"/>
              </a:solidFill>
            </a:endParaRPr>
          </a:p>
        </p:txBody>
      </p:sp>
      <p:sp>
        <p:nvSpPr>
          <p:cNvPr id="330" name="Google Shape;330;p6: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solidFill>
                  <a:srgbClr val="000000"/>
                </a:solidFill>
              </a:rPr>
              <a:t>6</a:t>
            </a:fld>
            <a:endParaRPr>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7: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7" name="Google Shape;337;p7: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From last assembly – just moved them over – not sure where Pastor Peter got the $870,182  - I think that is closer to $1,007,000</a:t>
            </a:r>
            <a:endParaRPr/>
          </a:p>
        </p:txBody>
      </p:sp>
      <p:sp>
        <p:nvSpPr>
          <p:cNvPr id="338" name="Google Shape;338;p7: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solidFill>
                  <a:srgbClr val="000000"/>
                </a:solidFill>
              </a:rPr>
              <a:t>6/2/2024</a:t>
            </a:r>
            <a:endParaRPr>
              <a:solidFill>
                <a:srgbClr val="000000"/>
              </a:solidFill>
            </a:endParaRPr>
          </a:p>
        </p:txBody>
      </p:sp>
      <p:sp>
        <p:nvSpPr>
          <p:cNvPr id="339" name="Google Shape;339;p7: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solidFill>
                  <a:srgbClr val="000000"/>
                </a:solidFill>
              </a:rPr>
              <a:t>7</a:t>
            </a:fld>
            <a:endParaRP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8:notes"/>
          <p:cNvSpPr txBox="1">
            <a:spLocks noGrp="1"/>
          </p:cNvSpPr>
          <p:nvPr>
            <p:ph type="body" idx="1"/>
          </p:nvPr>
        </p:nvSpPr>
        <p:spPr>
          <a:xfrm>
            <a:off x="975360" y="4560571"/>
            <a:ext cx="5364480" cy="4320540"/>
          </a:xfrm>
          <a:prstGeom prst="rect">
            <a:avLst/>
          </a:prstGeom>
        </p:spPr>
        <p:txBody>
          <a:bodyPr spcFirstLastPara="1" wrap="square" lIns="97050" tIns="48525" rIns="97050" bIns="48525" anchor="t" anchorCtr="0">
            <a:noAutofit/>
          </a:bodyPr>
          <a:lstStyle/>
          <a:p>
            <a:pPr marL="0" lvl="0" indent="0" algn="l" rtl="0">
              <a:spcBef>
                <a:spcPts val="360"/>
              </a:spcBef>
              <a:spcAft>
                <a:spcPts val="0"/>
              </a:spcAft>
              <a:buNone/>
            </a:pPr>
            <a:endParaRPr/>
          </a:p>
        </p:txBody>
      </p:sp>
      <p:sp>
        <p:nvSpPr>
          <p:cNvPr id="349" name="Google Shape;349;p8: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9:notes"/>
          <p:cNvSpPr>
            <a:spLocks noGrp="1" noRot="1" noChangeAspect="1"/>
          </p:cNvSpPr>
          <p:nvPr>
            <p:ph type="sldImg" idx="2"/>
          </p:nvPr>
        </p:nvSpPr>
        <p:spPr>
          <a:xfrm>
            <a:off x="1258888" y="719138"/>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6" name="Google Shape;356;p9:notes"/>
          <p:cNvSpPr txBox="1">
            <a:spLocks noGrp="1"/>
          </p:cNvSpPr>
          <p:nvPr>
            <p:ph type="body" idx="1"/>
          </p:nvPr>
        </p:nvSpPr>
        <p:spPr>
          <a:xfrm>
            <a:off x="975360" y="4560571"/>
            <a:ext cx="5364480" cy="4320540"/>
          </a:xfrm>
          <a:prstGeom prst="rect">
            <a:avLst/>
          </a:prstGeom>
          <a:noFill/>
          <a:ln>
            <a:noFill/>
          </a:ln>
        </p:spPr>
        <p:txBody>
          <a:bodyPr spcFirstLastPara="1" wrap="square" lIns="97050" tIns="48525" rIns="97050" bIns="48525" anchor="t" anchorCtr="0">
            <a:noAutofit/>
          </a:bodyPr>
          <a:lstStyle/>
          <a:p>
            <a:pPr marL="0" lvl="0" indent="0" algn="l" rtl="0">
              <a:spcBef>
                <a:spcPts val="0"/>
              </a:spcBef>
              <a:spcAft>
                <a:spcPts val="0"/>
              </a:spcAft>
              <a:buNone/>
            </a:pPr>
            <a:r>
              <a:rPr lang="en-US"/>
              <a:t>Mortgage balance from Mortgage statement – </a:t>
            </a:r>
            <a:endParaRPr/>
          </a:p>
          <a:p>
            <a:pPr marL="0" lvl="0" indent="0" algn="l" rtl="0">
              <a:spcBef>
                <a:spcPts val="360"/>
              </a:spcBef>
              <a:spcAft>
                <a:spcPts val="0"/>
              </a:spcAft>
              <a:buNone/>
            </a:pPr>
            <a:endParaRPr/>
          </a:p>
          <a:p>
            <a:pPr marL="0" lvl="0" indent="0" algn="l" rtl="0">
              <a:spcBef>
                <a:spcPts val="360"/>
              </a:spcBef>
              <a:spcAft>
                <a:spcPts val="0"/>
              </a:spcAft>
              <a:buNone/>
            </a:pPr>
            <a:r>
              <a:rPr lang="en-US"/>
              <a:t>Cash on hand came from treasurers report – just the LCEF and PNC accounts</a:t>
            </a:r>
            <a:endParaRPr/>
          </a:p>
          <a:p>
            <a:pPr marL="0" lvl="0" indent="0" algn="l" rtl="0">
              <a:spcBef>
                <a:spcPts val="360"/>
              </a:spcBef>
              <a:spcAft>
                <a:spcPts val="0"/>
              </a:spcAft>
              <a:buNone/>
            </a:pPr>
            <a:endParaRPr/>
          </a:p>
          <a:p>
            <a:pPr marL="0" lvl="0" indent="0" algn="l" rtl="0">
              <a:spcBef>
                <a:spcPts val="360"/>
              </a:spcBef>
              <a:spcAft>
                <a:spcPts val="0"/>
              </a:spcAft>
              <a:buNone/>
            </a:pPr>
            <a:r>
              <a:rPr lang="en-US"/>
              <a:t>May have been reported low last time.  If you look at the graph and look up August you see $1,007 K and I think that is more accurate</a:t>
            </a:r>
            <a:endParaRPr/>
          </a:p>
        </p:txBody>
      </p:sp>
      <p:sp>
        <p:nvSpPr>
          <p:cNvPr id="357" name="Google Shape;357;p9:notes"/>
          <p:cNvSpPr txBox="1">
            <a:spLocks noGrp="1"/>
          </p:cNvSpPr>
          <p:nvPr>
            <p:ph type="dt" idx="10"/>
          </p:nvPr>
        </p:nvSpPr>
        <p:spPr>
          <a:xfrm>
            <a:off x="4145280" y="0"/>
            <a:ext cx="3169920" cy="480060"/>
          </a:xfrm>
          <a:prstGeom prst="rect">
            <a:avLst/>
          </a:prstGeom>
          <a:noFill/>
          <a:ln>
            <a:noFill/>
          </a:ln>
        </p:spPr>
        <p:txBody>
          <a:bodyPr spcFirstLastPara="1" wrap="square" lIns="97050" tIns="48525" rIns="97050" bIns="48525" anchor="t" anchorCtr="0">
            <a:noAutofit/>
          </a:bodyPr>
          <a:lstStyle/>
          <a:p>
            <a:pPr marL="0" lvl="0" indent="0" algn="r" rtl="0">
              <a:spcBef>
                <a:spcPts val="0"/>
              </a:spcBef>
              <a:spcAft>
                <a:spcPts val="0"/>
              </a:spcAft>
              <a:buNone/>
            </a:pPr>
            <a:r>
              <a:rPr lang="en-US">
                <a:solidFill>
                  <a:srgbClr val="000000"/>
                </a:solidFill>
              </a:rPr>
              <a:t>6/2/2024</a:t>
            </a:r>
            <a:endParaRPr>
              <a:solidFill>
                <a:srgbClr val="000000"/>
              </a:solidFill>
            </a:endParaRPr>
          </a:p>
        </p:txBody>
      </p:sp>
      <p:sp>
        <p:nvSpPr>
          <p:cNvPr id="358" name="Google Shape;358;p9:notes"/>
          <p:cNvSpPr txBox="1">
            <a:spLocks noGrp="1"/>
          </p:cNvSpPr>
          <p:nvPr>
            <p:ph type="sldNum" idx="12"/>
          </p:nvPr>
        </p:nvSpPr>
        <p:spPr>
          <a:xfrm>
            <a:off x="4145280" y="9121140"/>
            <a:ext cx="3169920" cy="480060"/>
          </a:xfrm>
          <a:prstGeom prst="rect">
            <a:avLst/>
          </a:prstGeom>
          <a:noFill/>
          <a:ln>
            <a:noFill/>
          </a:ln>
        </p:spPr>
        <p:txBody>
          <a:bodyPr spcFirstLastPara="1" wrap="square" lIns="97050" tIns="48525" rIns="97050" bIns="48525" anchor="b" anchorCtr="0">
            <a:noAutofit/>
          </a:bodyPr>
          <a:lstStyle/>
          <a:p>
            <a:pPr marL="0" lvl="0" indent="0" algn="r" rtl="0">
              <a:spcBef>
                <a:spcPts val="0"/>
              </a:spcBef>
              <a:spcAft>
                <a:spcPts val="0"/>
              </a:spcAft>
              <a:buNone/>
            </a:pPr>
            <a:fld id="{00000000-1234-1234-1234-123412341234}" type="slidenum">
              <a:rPr lang="en-US">
                <a:solidFill>
                  <a:srgbClr val="000000"/>
                </a:solidFill>
              </a:rPr>
              <a:t>9</a:t>
            </a:fld>
            <a:endParaRP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0"/>
        <p:cNvGrpSpPr/>
        <p:nvPr/>
      </p:nvGrpSpPr>
      <p:grpSpPr>
        <a:xfrm>
          <a:off x="0" y="0"/>
          <a:ext cx="0" cy="0"/>
          <a:chOff x="0" y="0"/>
          <a:chExt cx="0" cy="0"/>
        </a:xfrm>
      </p:grpSpPr>
      <p:sp>
        <p:nvSpPr>
          <p:cNvPr id="31" name="Google Shape;31;p2"/>
          <p:cNvSpPr/>
          <p:nvPr/>
        </p:nvSpPr>
        <p:spPr>
          <a:xfrm>
            <a:off x="0" y="0"/>
            <a:ext cx="4572000" cy="6858000"/>
          </a:xfrm>
          <a:prstGeom prst="rect">
            <a:avLst/>
          </a:prstGeom>
          <a:gradFill>
            <a:gsLst>
              <a:gs pos="0">
                <a:srgbClr val="FFEFD1"/>
              </a:gs>
              <a:gs pos="64999">
                <a:srgbClr val="F0EBD5"/>
              </a:gs>
              <a:gs pos="100000">
                <a:srgbClr val="D1C39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32" name="Google Shape;32;p2"/>
          <p:cNvSpPr/>
          <p:nvPr/>
        </p:nvSpPr>
        <p:spPr>
          <a:xfrm>
            <a:off x="685800" y="990600"/>
            <a:ext cx="5181600" cy="1905000"/>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pSp>
        <p:nvGrpSpPr>
          <p:cNvPr id="33" name="Google Shape;33;p2"/>
          <p:cNvGrpSpPr/>
          <p:nvPr/>
        </p:nvGrpSpPr>
        <p:grpSpPr>
          <a:xfrm>
            <a:off x="4114800" y="4581525"/>
            <a:ext cx="4394200" cy="249238"/>
            <a:chOff x="2288" y="3080"/>
            <a:chExt cx="3072" cy="201"/>
          </a:xfrm>
        </p:grpSpPr>
        <p:sp>
          <p:nvSpPr>
            <p:cNvPr id="34" name="Google Shape;34;p2"/>
            <p:cNvSpPr/>
            <p:nvPr/>
          </p:nvSpPr>
          <p:spPr>
            <a:xfrm flipH="1">
              <a:off x="2288" y="3080"/>
              <a:ext cx="2914" cy="200"/>
            </a:xfrm>
            <a:prstGeom prst="roundRect">
              <a:avLst>
                <a:gd name="adj" fmla="val 0"/>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5" name="Google Shape;35;p2"/>
            <p:cNvSpPr/>
            <p:nvPr/>
          </p:nvSpPr>
          <p:spPr>
            <a:xfrm>
              <a:off x="5196" y="3080"/>
              <a:ext cx="164" cy="201"/>
            </a:xfrm>
            <a:prstGeom prst="flowChartDelay">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36" name="Google Shape;36;p2"/>
          <p:cNvSpPr/>
          <p:nvPr/>
        </p:nvSpPr>
        <p:spPr>
          <a:xfrm>
            <a:off x="7427913" y="4495800"/>
            <a:ext cx="1511300" cy="417513"/>
          </a:xfrm>
          <a:prstGeom prst="chevron">
            <a:avLst>
              <a:gd name="adj" fmla="val 193540"/>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37" name="Google Shape;37;p2" descr="Laurel 01"/>
          <p:cNvPicPr preferRelativeResize="0"/>
          <p:nvPr/>
        </p:nvPicPr>
        <p:blipFill rotWithShape="1">
          <a:blip r:embed="rId2">
            <a:alphaModFix/>
          </a:blip>
          <a:srcRect/>
          <a:stretch/>
        </p:blipFill>
        <p:spPr>
          <a:xfrm>
            <a:off x="457200" y="3352800"/>
            <a:ext cx="3627438" cy="2719388"/>
          </a:xfrm>
          <a:prstGeom prst="rect">
            <a:avLst/>
          </a:prstGeom>
          <a:noFill/>
          <a:ln>
            <a:noFill/>
          </a:ln>
        </p:spPr>
      </p:pic>
      <p:sp>
        <p:nvSpPr>
          <p:cNvPr id="38" name="Google Shape;38;p2"/>
          <p:cNvSpPr/>
          <p:nvPr/>
        </p:nvSpPr>
        <p:spPr>
          <a:xfrm>
            <a:off x="3643313" y="2628900"/>
            <a:ext cx="9144000" cy="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9" name="Google Shape;39;p2"/>
          <p:cNvSpPr/>
          <p:nvPr/>
        </p:nvSpPr>
        <p:spPr>
          <a:xfrm>
            <a:off x="9525" y="3403600"/>
            <a:ext cx="2743200" cy="6111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i="1" u="none" strike="noStrike" cap="none">
                <a:solidFill>
                  <a:srgbClr val="003C00"/>
                </a:solidFill>
                <a:latin typeface="Gill Sans"/>
                <a:ea typeface="Gill Sans"/>
                <a:cs typeface="Gill Sans"/>
                <a:sym typeface="Gill Sans"/>
              </a:rPr>
              <a:t>“One Mission --</a:t>
            </a:r>
            <a:r>
              <a:rPr lang="en-US" sz="1800" b="1" i="1" u="none" strike="noStrike" cap="none">
                <a:solidFill>
                  <a:srgbClr val="003C00"/>
                </a:solidFill>
                <a:latin typeface="Gill Sans"/>
                <a:ea typeface="Gill Sans"/>
                <a:cs typeface="Gill Sans"/>
                <a:sym typeface="Gill Sans"/>
              </a:rPr>
              <a:t> </a:t>
            </a:r>
            <a:endParaRPr sz="1800" b="1" i="1" u="none" strike="noStrike" cap="none">
              <a:solidFill>
                <a:srgbClr val="003C00"/>
              </a:solidFill>
              <a:latin typeface="Gill Sans"/>
              <a:ea typeface="Gill Sans"/>
              <a:cs typeface="Gill Sans"/>
              <a:sym typeface="Gill Sans"/>
            </a:endParaRPr>
          </a:p>
          <a:p>
            <a:pPr marL="0" marR="0" lvl="0" indent="0" algn="ctr" rtl="0">
              <a:spcBef>
                <a:spcPts val="0"/>
              </a:spcBef>
              <a:spcAft>
                <a:spcPts val="0"/>
              </a:spcAft>
              <a:buNone/>
            </a:pPr>
            <a:r>
              <a:rPr lang="en-US" sz="1600" b="1" i="1" u="none" strike="noStrike" cap="none">
                <a:solidFill>
                  <a:srgbClr val="003C00"/>
                </a:solidFill>
                <a:latin typeface="Gill Sans"/>
                <a:ea typeface="Gill Sans"/>
                <a:cs typeface="Gill Sans"/>
                <a:sym typeface="Gill Sans"/>
              </a:rPr>
              <a:t>Many Ministries”</a:t>
            </a:r>
            <a:r>
              <a:rPr lang="en-US" sz="1600" b="0" i="1" u="none" strike="noStrike" cap="none">
                <a:solidFill>
                  <a:schemeClr val="dk1"/>
                </a:solidFill>
                <a:latin typeface="Gill Sans"/>
                <a:ea typeface="Gill Sans"/>
                <a:cs typeface="Gill Sans"/>
                <a:sym typeface="Gill Sans"/>
              </a:rPr>
              <a:t> </a:t>
            </a:r>
            <a:endParaRPr/>
          </a:p>
        </p:txBody>
      </p:sp>
      <p:pic>
        <p:nvPicPr>
          <p:cNvPr id="40" name="Google Shape;40;p2" descr="OSLC Cross-Gold"/>
          <p:cNvPicPr preferRelativeResize="0"/>
          <p:nvPr/>
        </p:nvPicPr>
        <p:blipFill rotWithShape="1">
          <a:blip r:embed="rId3">
            <a:alphaModFix/>
          </a:blip>
          <a:srcRect/>
          <a:stretch/>
        </p:blipFill>
        <p:spPr>
          <a:xfrm>
            <a:off x="7777163" y="87313"/>
            <a:ext cx="1277937" cy="1524000"/>
          </a:xfrm>
          <a:prstGeom prst="rect">
            <a:avLst/>
          </a:prstGeom>
          <a:noFill/>
          <a:ln>
            <a:noFill/>
          </a:ln>
        </p:spPr>
      </p:pic>
      <p:sp>
        <p:nvSpPr>
          <p:cNvPr id="41" name="Google Shape;41;p2"/>
          <p:cNvSpPr/>
          <p:nvPr/>
        </p:nvSpPr>
        <p:spPr>
          <a:xfrm>
            <a:off x="438150" y="3352800"/>
            <a:ext cx="3662363" cy="2732088"/>
          </a:xfrm>
          <a:prstGeom prst="rect">
            <a:avLst/>
          </a:prstGeom>
          <a:noFill/>
          <a:ln w="76200" cap="flat" cmpd="sng">
            <a:solidFill>
              <a:srgbClr val="542A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2" name="Google Shape;42;p2"/>
          <p:cNvSpPr txBox="1">
            <a:spLocks noGrp="1"/>
          </p:cNvSpPr>
          <p:nvPr>
            <p:ph type="subTitle" idx="1"/>
          </p:nvPr>
        </p:nvSpPr>
        <p:spPr>
          <a:xfrm>
            <a:off x="4673600" y="2927350"/>
            <a:ext cx="3657600" cy="1822450"/>
          </a:xfrm>
          <a:prstGeom prst="rect">
            <a:avLst/>
          </a:prstGeom>
          <a:noFill/>
          <a:ln>
            <a:noFill/>
          </a:ln>
        </p:spPr>
        <p:txBody>
          <a:bodyPr spcFirstLastPara="1" wrap="square" lIns="91425" tIns="45700" rIns="91425" bIns="45700" anchor="b" anchorCtr="0">
            <a:noAutofit/>
          </a:bodyPr>
          <a:lstStyle>
            <a:lvl1pPr lvl="0" algn="ctr">
              <a:spcBef>
                <a:spcPts val="560"/>
              </a:spcBef>
              <a:spcAft>
                <a:spcPts val="0"/>
              </a:spcAft>
              <a:buSzPts val="2100"/>
              <a:buFont typeface="Noto Sans Symbols"/>
              <a:buNone/>
              <a:defRPr>
                <a:solidFill>
                  <a:schemeClr val="dk2"/>
                </a:solidFill>
              </a:defRPr>
            </a:lvl1pPr>
            <a:lvl2pPr lvl="1" algn="l">
              <a:spcBef>
                <a:spcPts val="360"/>
              </a:spcBef>
              <a:spcAft>
                <a:spcPts val="0"/>
              </a:spcAft>
              <a:buSzPts val="1350"/>
              <a:buChar char="–"/>
              <a:defRPr/>
            </a:lvl2pPr>
            <a:lvl3pPr lvl="2" algn="l">
              <a:spcBef>
                <a:spcPts val="360"/>
              </a:spcBef>
              <a:spcAft>
                <a:spcPts val="0"/>
              </a:spcAft>
              <a:buSzPts val="1350"/>
              <a:buChar char="●"/>
              <a:defRPr/>
            </a:lvl3pPr>
            <a:lvl4pPr lvl="3" algn="l">
              <a:spcBef>
                <a:spcPts val="360"/>
              </a:spcBef>
              <a:spcAft>
                <a:spcPts val="0"/>
              </a:spcAft>
              <a:buSzPts val="1440"/>
              <a:buChar char="–"/>
              <a:defRPr/>
            </a:lvl4pPr>
            <a:lvl5pPr lvl="4" algn="l">
              <a:spcBef>
                <a:spcPts val="360"/>
              </a:spcBef>
              <a:spcAft>
                <a:spcPts val="0"/>
              </a:spcAft>
              <a:buSzPts val="1170"/>
              <a:buChar char="●"/>
              <a:defRPr/>
            </a:lvl5pPr>
            <a:lvl6pPr lvl="5" algn="l">
              <a:spcBef>
                <a:spcPts val="360"/>
              </a:spcBef>
              <a:spcAft>
                <a:spcPts val="0"/>
              </a:spcAft>
              <a:buSzPts val="1170"/>
              <a:buChar char="●"/>
              <a:defRPr/>
            </a:lvl6pPr>
            <a:lvl7pPr lvl="6" algn="l">
              <a:spcBef>
                <a:spcPts val="360"/>
              </a:spcBef>
              <a:spcAft>
                <a:spcPts val="0"/>
              </a:spcAft>
              <a:buSzPts val="1170"/>
              <a:buChar char="●"/>
              <a:defRPr/>
            </a:lvl7pPr>
            <a:lvl8pPr lvl="7" algn="l">
              <a:spcBef>
                <a:spcPts val="360"/>
              </a:spcBef>
              <a:spcAft>
                <a:spcPts val="0"/>
              </a:spcAft>
              <a:buSzPts val="1170"/>
              <a:buChar char="●"/>
              <a:defRPr/>
            </a:lvl8pPr>
            <a:lvl9pPr lvl="8" algn="l">
              <a:spcBef>
                <a:spcPts val="360"/>
              </a:spcBef>
              <a:spcAft>
                <a:spcPts val="0"/>
              </a:spcAft>
              <a:buSzPts val="1170"/>
              <a:buChar char="●"/>
              <a:defRPr/>
            </a:lvl9pPr>
          </a:lstStyle>
          <a:p>
            <a:endParaRPr/>
          </a:p>
        </p:txBody>
      </p:sp>
      <p:sp>
        <p:nvSpPr>
          <p:cNvPr id="43" name="Google Shape;43;p2"/>
          <p:cNvSpPr txBox="1">
            <a:spLocks noGrp="1"/>
          </p:cNvSpPr>
          <p:nvPr>
            <p:ph type="ctrTitle"/>
          </p:nvPr>
        </p:nvSpPr>
        <p:spPr>
          <a:xfrm>
            <a:off x="914400" y="1447800"/>
            <a:ext cx="7772400" cy="11430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1400"/>
              <a:buNone/>
              <a:defRPr>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4" name="Google Shape;44;p2"/>
          <p:cNvSpPr txBox="1">
            <a:spLocks noGrp="1"/>
          </p:cNvSpPr>
          <p:nvPr>
            <p:ph type="dt" idx="10"/>
          </p:nvPr>
        </p:nvSpPr>
        <p:spPr>
          <a:xfrm>
            <a:off x="0" y="6477000"/>
            <a:ext cx="2362200" cy="295275"/>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spAutoFit/>
          </a:bodyPr>
          <a:lstStyle>
            <a:lvl1pPr lvl="0" algn="ctr">
              <a:spcBef>
                <a:spcPts val="0"/>
              </a:spcBef>
              <a:spcAft>
                <a:spcPts val="0"/>
              </a:spcAft>
              <a:buSzPts val="1400"/>
              <a:buNone/>
              <a:defRPr>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8"/>
        <p:cNvGrpSpPr/>
        <p:nvPr/>
      </p:nvGrpSpPr>
      <p:grpSpPr>
        <a:xfrm>
          <a:off x="0" y="0"/>
          <a:ext cx="0" cy="0"/>
          <a:chOff x="0" y="0"/>
          <a:chExt cx="0" cy="0"/>
        </a:xfrm>
      </p:grpSpPr>
      <p:sp>
        <p:nvSpPr>
          <p:cNvPr id="99" name="Google Shape;99;p11"/>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0" name="Google Shape;100;p11"/>
          <p:cNvSpPr txBox="1">
            <a:spLocks noGrp="1"/>
          </p:cNvSpPr>
          <p:nvPr>
            <p:ph type="body" idx="1"/>
          </p:nvPr>
        </p:nvSpPr>
        <p:spPr>
          <a:xfrm rot="5400000">
            <a:off x="2171700" y="-190500"/>
            <a:ext cx="4800600" cy="8686800"/>
          </a:xfrm>
          <a:prstGeom prst="rect">
            <a:avLst/>
          </a:prstGeom>
          <a:solidFill>
            <a:schemeClr val="lt1"/>
          </a:solid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20039" algn="l">
              <a:spcBef>
                <a:spcPts val="360"/>
              </a:spcBef>
              <a:spcAft>
                <a:spcPts val="0"/>
              </a:spcAft>
              <a:buSzPts val="1440"/>
              <a:buChar char="–"/>
              <a:defRPr/>
            </a:lvl4pPr>
            <a:lvl5pPr marL="2286000" lvl="4" indent="-302895" algn="l">
              <a:spcBef>
                <a:spcPts val="360"/>
              </a:spcBef>
              <a:spcAft>
                <a:spcPts val="0"/>
              </a:spcAft>
              <a:buSzPts val="1170"/>
              <a:buChar char="●"/>
              <a:defRPr/>
            </a:lvl5pPr>
            <a:lvl6pPr marL="2743200" lvl="5" indent="-302895" algn="l">
              <a:spcBef>
                <a:spcPts val="360"/>
              </a:spcBef>
              <a:spcAft>
                <a:spcPts val="0"/>
              </a:spcAft>
              <a:buSzPts val="1170"/>
              <a:buChar char="●"/>
              <a:defRPr/>
            </a:lvl6pPr>
            <a:lvl7pPr marL="3200400" lvl="6" indent="-302895" algn="l">
              <a:spcBef>
                <a:spcPts val="360"/>
              </a:spcBef>
              <a:spcAft>
                <a:spcPts val="0"/>
              </a:spcAft>
              <a:buSzPts val="1170"/>
              <a:buChar char="●"/>
              <a:defRPr/>
            </a:lvl7pPr>
            <a:lvl8pPr marL="3657600" lvl="7" indent="-302895" algn="l">
              <a:spcBef>
                <a:spcPts val="360"/>
              </a:spcBef>
              <a:spcAft>
                <a:spcPts val="0"/>
              </a:spcAft>
              <a:buSzPts val="1170"/>
              <a:buChar char="●"/>
              <a:defRPr/>
            </a:lvl8pPr>
            <a:lvl9pPr marL="4114800" lvl="8" indent="-302895" algn="l">
              <a:spcBef>
                <a:spcPts val="360"/>
              </a:spcBef>
              <a:spcAft>
                <a:spcPts val="0"/>
              </a:spcAft>
              <a:buSzPts val="1170"/>
              <a:buChar char="●"/>
              <a:defRPr/>
            </a:lvl9pPr>
          </a:lstStyle>
          <a:p>
            <a:endParaRPr/>
          </a:p>
        </p:txBody>
      </p:sp>
      <p:sp>
        <p:nvSpPr>
          <p:cNvPr id="101" name="Google Shape;101;p11"/>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1"/>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4"/>
        <p:cNvGrpSpPr/>
        <p:nvPr/>
      </p:nvGrpSpPr>
      <p:grpSpPr>
        <a:xfrm>
          <a:off x="0" y="0"/>
          <a:ext cx="0" cy="0"/>
          <a:chOff x="0" y="0"/>
          <a:chExt cx="0" cy="0"/>
        </a:xfrm>
      </p:grpSpPr>
      <p:sp>
        <p:nvSpPr>
          <p:cNvPr id="105" name="Google Shape;105;p12"/>
          <p:cNvSpPr txBox="1">
            <a:spLocks noGrp="1"/>
          </p:cNvSpPr>
          <p:nvPr>
            <p:ph type="title"/>
          </p:nvPr>
        </p:nvSpPr>
        <p:spPr>
          <a:xfrm rot="5400000">
            <a:off x="4968875" y="2606675"/>
            <a:ext cx="5721350" cy="21717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6" name="Google Shape;106;p12"/>
          <p:cNvSpPr txBox="1">
            <a:spLocks noGrp="1"/>
          </p:cNvSpPr>
          <p:nvPr>
            <p:ph type="body" idx="1"/>
          </p:nvPr>
        </p:nvSpPr>
        <p:spPr>
          <a:xfrm rot="5400000">
            <a:off x="549275" y="511175"/>
            <a:ext cx="5721350" cy="6362700"/>
          </a:xfrm>
          <a:prstGeom prst="rect">
            <a:avLst/>
          </a:prstGeom>
          <a:solidFill>
            <a:schemeClr val="lt1"/>
          </a:solid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20039" algn="l">
              <a:spcBef>
                <a:spcPts val="360"/>
              </a:spcBef>
              <a:spcAft>
                <a:spcPts val="0"/>
              </a:spcAft>
              <a:buSzPts val="1440"/>
              <a:buChar char="–"/>
              <a:defRPr/>
            </a:lvl4pPr>
            <a:lvl5pPr marL="2286000" lvl="4" indent="-302895" algn="l">
              <a:spcBef>
                <a:spcPts val="360"/>
              </a:spcBef>
              <a:spcAft>
                <a:spcPts val="0"/>
              </a:spcAft>
              <a:buSzPts val="1170"/>
              <a:buChar char="●"/>
              <a:defRPr/>
            </a:lvl5pPr>
            <a:lvl6pPr marL="2743200" lvl="5" indent="-302895" algn="l">
              <a:spcBef>
                <a:spcPts val="360"/>
              </a:spcBef>
              <a:spcAft>
                <a:spcPts val="0"/>
              </a:spcAft>
              <a:buSzPts val="1170"/>
              <a:buChar char="●"/>
              <a:defRPr/>
            </a:lvl6pPr>
            <a:lvl7pPr marL="3200400" lvl="6" indent="-302895" algn="l">
              <a:spcBef>
                <a:spcPts val="360"/>
              </a:spcBef>
              <a:spcAft>
                <a:spcPts val="0"/>
              </a:spcAft>
              <a:buSzPts val="1170"/>
              <a:buChar char="●"/>
              <a:defRPr/>
            </a:lvl7pPr>
            <a:lvl8pPr marL="3657600" lvl="7" indent="-302895" algn="l">
              <a:spcBef>
                <a:spcPts val="360"/>
              </a:spcBef>
              <a:spcAft>
                <a:spcPts val="0"/>
              </a:spcAft>
              <a:buSzPts val="1170"/>
              <a:buChar char="●"/>
              <a:defRPr/>
            </a:lvl8pPr>
            <a:lvl9pPr marL="4114800" lvl="8" indent="-302895" algn="l">
              <a:spcBef>
                <a:spcPts val="360"/>
              </a:spcBef>
              <a:spcAft>
                <a:spcPts val="0"/>
              </a:spcAft>
              <a:buSzPts val="1170"/>
              <a:buChar char="●"/>
              <a:defRPr/>
            </a:lvl9pPr>
          </a:lstStyle>
          <a:p>
            <a:endParaRPr/>
          </a:p>
        </p:txBody>
      </p:sp>
      <p:sp>
        <p:nvSpPr>
          <p:cNvPr id="107" name="Google Shape;107;p12"/>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2"/>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6"/>
        <p:cNvGrpSpPr/>
        <p:nvPr/>
      </p:nvGrpSpPr>
      <p:grpSpPr>
        <a:xfrm>
          <a:off x="0" y="0"/>
          <a:ext cx="0" cy="0"/>
          <a:chOff x="0" y="0"/>
          <a:chExt cx="0" cy="0"/>
        </a:xfrm>
      </p:grpSpPr>
      <p:sp>
        <p:nvSpPr>
          <p:cNvPr id="117" name="Google Shape;117;p1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9" name="Google Shape;119;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6"/>
        <p:cNvGrpSpPr/>
        <p:nvPr/>
      </p:nvGrpSpPr>
      <p:grpSpPr>
        <a:xfrm>
          <a:off x="0" y="0"/>
          <a:ext cx="0" cy="0"/>
          <a:chOff x="0" y="0"/>
          <a:chExt cx="0" cy="0"/>
        </a:xfrm>
      </p:grpSpPr>
      <p:sp>
        <p:nvSpPr>
          <p:cNvPr id="127" name="Google Shape;127;p16"/>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1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29" name="Google Shape;129;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2"/>
        <p:cNvGrpSpPr/>
        <p:nvPr/>
      </p:nvGrpSpPr>
      <p:grpSpPr>
        <a:xfrm>
          <a:off x="0" y="0"/>
          <a:ext cx="0" cy="0"/>
          <a:chOff x="0" y="0"/>
          <a:chExt cx="0" cy="0"/>
        </a:xfrm>
      </p:grpSpPr>
      <p:sp>
        <p:nvSpPr>
          <p:cNvPr id="133" name="Google Shape;133;p17"/>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17"/>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135" name="Google Shape;135;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1" name="Google Shape;141;p1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2" name="Google Shape;142;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5"/>
        <p:cNvGrpSpPr/>
        <p:nvPr/>
      </p:nvGrpSpPr>
      <p:grpSpPr>
        <a:xfrm>
          <a:off x="0" y="0"/>
          <a:ext cx="0" cy="0"/>
          <a:chOff x="0" y="0"/>
          <a:chExt cx="0" cy="0"/>
        </a:xfrm>
      </p:grpSpPr>
      <p:sp>
        <p:nvSpPr>
          <p:cNvPr id="146" name="Google Shape;146;p1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48" name="Google Shape;148;p1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9" name="Google Shape;149;p1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50" name="Google Shape;150;p1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51" name="Google Shape;151;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4"/>
        <p:cNvGrpSpPr/>
        <p:nvPr/>
      </p:nvGrpSpPr>
      <p:grpSpPr>
        <a:xfrm>
          <a:off x="0" y="0"/>
          <a:ext cx="0" cy="0"/>
          <a:chOff x="0" y="0"/>
          <a:chExt cx="0" cy="0"/>
        </a:xfrm>
      </p:grpSpPr>
      <p:sp>
        <p:nvSpPr>
          <p:cNvPr id="155" name="Google Shape;155;p2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9"/>
        <p:cNvGrpSpPr/>
        <p:nvPr/>
      </p:nvGrpSpPr>
      <p:grpSpPr>
        <a:xfrm>
          <a:off x="0" y="0"/>
          <a:ext cx="0" cy="0"/>
          <a:chOff x="0" y="0"/>
          <a:chExt cx="0" cy="0"/>
        </a:xfrm>
      </p:grpSpPr>
      <p:sp>
        <p:nvSpPr>
          <p:cNvPr id="160" name="Google Shape;160;p2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21"/>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162" name="Google Shape;162;p21"/>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163" name="Google Shape;163;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9" name="Google Shape;49;p3"/>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20039" algn="l">
              <a:spcBef>
                <a:spcPts val="360"/>
              </a:spcBef>
              <a:spcAft>
                <a:spcPts val="0"/>
              </a:spcAft>
              <a:buSzPts val="1440"/>
              <a:buChar char="–"/>
              <a:defRPr/>
            </a:lvl4pPr>
            <a:lvl5pPr marL="2286000" lvl="4" indent="-302895" algn="l">
              <a:spcBef>
                <a:spcPts val="360"/>
              </a:spcBef>
              <a:spcAft>
                <a:spcPts val="0"/>
              </a:spcAft>
              <a:buSzPts val="1170"/>
              <a:buChar char="●"/>
              <a:defRPr/>
            </a:lvl5pPr>
            <a:lvl6pPr marL="2743200" lvl="5" indent="-302895" algn="l">
              <a:spcBef>
                <a:spcPts val="360"/>
              </a:spcBef>
              <a:spcAft>
                <a:spcPts val="0"/>
              </a:spcAft>
              <a:buSzPts val="1170"/>
              <a:buChar char="●"/>
              <a:defRPr/>
            </a:lvl6pPr>
            <a:lvl7pPr marL="3200400" lvl="6" indent="-302895" algn="l">
              <a:spcBef>
                <a:spcPts val="360"/>
              </a:spcBef>
              <a:spcAft>
                <a:spcPts val="0"/>
              </a:spcAft>
              <a:buSzPts val="1170"/>
              <a:buChar char="●"/>
              <a:defRPr/>
            </a:lvl7pPr>
            <a:lvl8pPr marL="3657600" lvl="7" indent="-302895" algn="l">
              <a:spcBef>
                <a:spcPts val="360"/>
              </a:spcBef>
              <a:spcAft>
                <a:spcPts val="0"/>
              </a:spcAft>
              <a:buSzPts val="1170"/>
              <a:buChar char="●"/>
              <a:defRPr/>
            </a:lvl8pPr>
            <a:lvl9pPr marL="4114800" lvl="8" indent="-302895" algn="l">
              <a:spcBef>
                <a:spcPts val="360"/>
              </a:spcBef>
              <a:spcAft>
                <a:spcPts val="0"/>
              </a:spcAft>
              <a:buSzPts val="1170"/>
              <a:buChar char="●"/>
              <a:defRPr/>
            </a:lvl9pPr>
          </a:lstStyle>
          <a:p>
            <a:endParaRPr/>
          </a:p>
        </p:txBody>
      </p:sp>
      <p:sp>
        <p:nvSpPr>
          <p:cNvPr id="50" name="Google Shape;50;p3"/>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6"/>
        <p:cNvGrpSpPr/>
        <p:nvPr/>
      </p:nvGrpSpPr>
      <p:grpSpPr>
        <a:xfrm>
          <a:off x="0" y="0"/>
          <a:ext cx="0" cy="0"/>
          <a:chOff x="0" y="0"/>
          <a:chExt cx="0" cy="0"/>
        </a:xfrm>
      </p:grpSpPr>
      <p:sp>
        <p:nvSpPr>
          <p:cNvPr id="167" name="Google Shape;167;p2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8" name="Google Shape;168;p22"/>
          <p:cNvSpPr>
            <a:spLocks noGrp="1"/>
          </p:cNvSpPr>
          <p:nvPr>
            <p:ph type="pic" idx="2"/>
          </p:nvPr>
        </p:nvSpPr>
        <p:spPr>
          <a:xfrm>
            <a:off x="3887391" y="987426"/>
            <a:ext cx="4629150" cy="4873625"/>
          </a:xfrm>
          <a:prstGeom prst="rect">
            <a:avLst/>
          </a:prstGeom>
          <a:noFill/>
          <a:ln>
            <a:noFill/>
          </a:ln>
        </p:spPr>
      </p:sp>
      <p:sp>
        <p:nvSpPr>
          <p:cNvPr id="169" name="Google Shape;169;p22"/>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170" name="Google Shape;170;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3"/>
        <p:cNvGrpSpPr/>
        <p:nvPr/>
      </p:nvGrpSpPr>
      <p:grpSpPr>
        <a:xfrm>
          <a:off x="0" y="0"/>
          <a:ext cx="0" cy="0"/>
          <a:chOff x="0" y="0"/>
          <a:chExt cx="0" cy="0"/>
        </a:xfrm>
      </p:grpSpPr>
      <p:sp>
        <p:nvSpPr>
          <p:cNvPr id="174" name="Google Shape;174;p2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23"/>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76" name="Google Shape;176;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9"/>
        <p:cNvGrpSpPr/>
        <p:nvPr/>
      </p:nvGrpSpPr>
      <p:grpSpPr>
        <a:xfrm>
          <a:off x="0" y="0"/>
          <a:ext cx="0" cy="0"/>
          <a:chOff x="0" y="0"/>
          <a:chExt cx="0" cy="0"/>
        </a:xfrm>
      </p:grpSpPr>
      <p:sp>
        <p:nvSpPr>
          <p:cNvPr id="180" name="Google Shape;180;p24"/>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24"/>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2" name="Google Shape;182;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6"/>
        <p:cNvGrpSpPr/>
        <p:nvPr/>
      </p:nvGrpSpPr>
      <p:grpSpPr>
        <a:xfrm>
          <a:off x="0" y="0"/>
          <a:ext cx="0" cy="0"/>
          <a:chOff x="0" y="0"/>
          <a:chExt cx="0" cy="0"/>
        </a:xfrm>
      </p:grpSpPr>
      <p:sp>
        <p:nvSpPr>
          <p:cNvPr id="207" name="Google Shape;207;p26"/>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8" name="Google Shape;208;p26"/>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20039" algn="l">
              <a:spcBef>
                <a:spcPts val="360"/>
              </a:spcBef>
              <a:spcAft>
                <a:spcPts val="0"/>
              </a:spcAft>
              <a:buSzPts val="1440"/>
              <a:buChar char="–"/>
              <a:defRPr/>
            </a:lvl4pPr>
            <a:lvl5pPr marL="2286000" lvl="4" indent="-302895" algn="l">
              <a:spcBef>
                <a:spcPts val="360"/>
              </a:spcBef>
              <a:spcAft>
                <a:spcPts val="0"/>
              </a:spcAft>
              <a:buSzPts val="1170"/>
              <a:buChar char="●"/>
              <a:defRPr/>
            </a:lvl5pPr>
            <a:lvl6pPr marL="2743200" lvl="5" indent="-302895" algn="l">
              <a:spcBef>
                <a:spcPts val="360"/>
              </a:spcBef>
              <a:spcAft>
                <a:spcPts val="0"/>
              </a:spcAft>
              <a:buSzPts val="1170"/>
              <a:buChar char="●"/>
              <a:defRPr/>
            </a:lvl6pPr>
            <a:lvl7pPr marL="3200400" lvl="6" indent="-302895" algn="l">
              <a:spcBef>
                <a:spcPts val="360"/>
              </a:spcBef>
              <a:spcAft>
                <a:spcPts val="0"/>
              </a:spcAft>
              <a:buSzPts val="1170"/>
              <a:buChar char="●"/>
              <a:defRPr/>
            </a:lvl7pPr>
            <a:lvl8pPr marL="3657600" lvl="7" indent="-302895" algn="l">
              <a:spcBef>
                <a:spcPts val="360"/>
              </a:spcBef>
              <a:spcAft>
                <a:spcPts val="0"/>
              </a:spcAft>
              <a:buSzPts val="1170"/>
              <a:buChar char="●"/>
              <a:defRPr/>
            </a:lvl8pPr>
            <a:lvl9pPr marL="4114800" lvl="8" indent="-302895" algn="l">
              <a:spcBef>
                <a:spcPts val="360"/>
              </a:spcBef>
              <a:spcAft>
                <a:spcPts val="0"/>
              </a:spcAft>
              <a:buSzPts val="1170"/>
              <a:buChar char="●"/>
              <a:defRPr/>
            </a:lvl9pPr>
          </a:lstStyle>
          <a:p>
            <a:endParaRPr/>
          </a:p>
        </p:txBody>
      </p:sp>
      <p:sp>
        <p:nvSpPr>
          <p:cNvPr id="209" name="Google Shape;209;p26"/>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26"/>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2"/>
        <p:cNvGrpSpPr/>
        <p:nvPr/>
      </p:nvGrpSpPr>
      <p:grpSpPr>
        <a:xfrm>
          <a:off x="0" y="0"/>
          <a:ext cx="0" cy="0"/>
          <a:chOff x="0" y="0"/>
          <a:chExt cx="0" cy="0"/>
        </a:xfrm>
      </p:grpSpPr>
      <p:sp>
        <p:nvSpPr>
          <p:cNvPr id="213" name="Google Shape;213;p27"/>
          <p:cNvSpPr txBox="1">
            <a:spLocks noGrp="1"/>
          </p:cNvSpPr>
          <p:nvPr>
            <p:ph type="title"/>
          </p:nvPr>
        </p:nvSpPr>
        <p:spPr>
          <a:xfrm>
            <a:off x="722313" y="4406900"/>
            <a:ext cx="7772400" cy="1362075"/>
          </a:xfrm>
          <a:prstGeom prst="rect">
            <a:avLst/>
          </a:prstGeom>
          <a:solidFill>
            <a:schemeClr val="lt1"/>
          </a:solid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0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14" name="Google Shape;214;p27"/>
          <p:cNvSpPr txBox="1">
            <a:spLocks noGrp="1"/>
          </p:cNvSpPr>
          <p:nvPr>
            <p:ph type="body" idx="1"/>
          </p:nvPr>
        </p:nvSpPr>
        <p:spPr>
          <a:xfrm>
            <a:off x="722313" y="2906713"/>
            <a:ext cx="7772400" cy="1500187"/>
          </a:xfrm>
          <a:prstGeom prst="rect">
            <a:avLst/>
          </a:prstGeom>
          <a:solidFill>
            <a:schemeClr val="lt1"/>
          </a:solidFill>
          <a:ln>
            <a:noFill/>
          </a:ln>
        </p:spPr>
        <p:txBody>
          <a:bodyPr spcFirstLastPara="1" wrap="square" lIns="91425" tIns="45700" rIns="91425" bIns="45700" anchor="b" anchorCtr="0">
            <a:noAutofit/>
          </a:bodyPr>
          <a:lstStyle>
            <a:lvl1pPr marL="457200" lvl="0" indent="-228600" algn="l">
              <a:spcBef>
                <a:spcPts val="400"/>
              </a:spcBef>
              <a:spcAft>
                <a:spcPts val="0"/>
              </a:spcAft>
              <a:buSzPts val="1500"/>
              <a:buNone/>
              <a:defRPr sz="2000"/>
            </a:lvl1pPr>
            <a:lvl2pPr marL="914400" lvl="1" indent="-228600" algn="l">
              <a:spcBef>
                <a:spcPts val="360"/>
              </a:spcBef>
              <a:spcAft>
                <a:spcPts val="0"/>
              </a:spcAft>
              <a:buSzPts val="1350"/>
              <a:buFont typeface="Arial"/>
              <a:buNone/>
              <a:defRPr sz="1800"/>
            </a:lvl2pPr>
            <a:lvl3pPr marL="1371600" lvl="2" indent="-228600" algn="l">
              <a:spcBef>
                <a:spcPts val="320"/>
              </a:spcBef>
              <a:spcAft>
                <a:spcPts val="0"/>
              </a:spcAft>
              <a:buSzPts val="1200"/>
              <a:buNone/>
              <a:defRPr sz="1600"/>
            </a:lvl3pPr>
            <a:lvl4pPr marL="1828800" lvl="3" indent="-228600" algn="l">
              <a:spcBef>
                <a:spcPts val="280"/>
              </a:spcBef>
              <a:spcAft>
                <a:spcPts val="0"/>
              </a:spcAft>
              <a:buSzPts val="1120"/>
              <a:buFont typeface="Arial"/>
              <a:buNone/>
              <a:defRPr sz="1400"/>
            </a:lvl4pPr>
            <a:lvl5pPr marL="2286000" lvl="4" indent="-228600" algn="l">
              <a:spcBef>
                <a:spcPts val="280"/>
              </a:spcBef>
              <a:spcAft>
                <a:spcPts val="0"/>
              </a:spcAft>
              <a:buSzPts val="910"/>
              <a:buNone/>
              <a:defRPr sz="1400"/>
            </a:lvl5pPr>
            <a:lvl6pPr marL="2743200" lvl="5" indent="-228600" algn="l">
              <a:spcBef>
                <a:spcPts val="280"/>
              </a:spcBef>
              <a:spcAft>
                <a:spcPts val="0"/>
              </a:spcAft>
              <a:buSzPts val="910"/>
              <a:buNone/>
              <a:defRPr sz="1400"/>
            </a:lvl6pPr>
            <a:lvl7pPr marL="3200400" lvl="6" indent="-228600" algn="l">
              <a:spcBef>
                <a:spcPts val="280"/>
              </a:spcBef>
              <a:spcAft>
                <a:spcPts val="0"/>
              </a:spcAft>
              <a:buSzPts val="910"/>
              <a:buNone/>
              <a:defRPr sz="1400"/>
            </a:lvl7pPr>
            <a:lvl8pPr marL="3657600" lvl="7" indent="-228600" algn="l">
              <a:spcBef>
                <a:spcPts val="280"/>
              </a:spcBef>
              <a:spcAft>
                <a:spcPts val="0"/>
              </a:spcAft>
              <a:buSzPts val="910"/>
              <a:buNone/>
              <a:defRPr sz="1400"/>
            </a:lvl8pPr>
            <a:lvl9pPr marL="4114800" lvl="8" indent="-228600" algn="l">
              <a:spcBef>
                <a:spcPts val="280"/>
              </a:spcBef>
              <a:spcAft>
                <a:spcPts val="0"/>
              </a:spcAft>
              <a:buSzPts val="910"/>
              <a:buNone/>
              <a:defRPr sz="1400"/>
            </a:lvl9pPr>
          </a:lstStyle>
          <a:p>
            <a:endParaRPr/>
          </a:p>
        </p:txBody>
      </p:sp>
      <p:sp>
        <p:nvSpPr>
          <p:cNvPr id="215" name="Google Shape;215;p27"/>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27"/>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2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18"/>
        <p:cNvGrpSpPr/>
        <p:nvPr/>
      </p:nvGrpSpPr>
      <p:grpSpPr>
        <a:xfrm>
          <a:off x="0" y="0"/>
          <a:ext cx="0" cy="0"/>
          <a:chOff x="0" y="0"/>
          <a:chExt cx="0" cy="0"/>
        </a:xfrm>
      </p:grpSpPr>
      <p:sp>
        <p:nvSpPr>
          <p:cNvPr id="219" name="Google Shape;219;p28"/>
          <p:cNvSpPr/>
          <p:nvPr/>
        </p:nvSpPr>
        <p:spPr>
          <a:xfrm>
            <a:off x="0" y="0"/>
            <a:ext cx="4572000" cy="6858000"/>
          </a:xfrm>
          <a:prstGeom prst="rect">
            <a:avLst/>
          </a:prstGeom>
          <a:gradFill>
            <a:gsLst>
              <a:gs pos="0">
                <a:srgbClr val="FFEFD1"/>
              </a:gs>
              <a:gs pos="64999">
                <a:srgbClr val="F0EBD5"/>
              </a:gs>
              <a:gs pos="100000">
                <a:srgbClr val="D1C39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20" name="Google Shape;220;p28"/>
          <p:cNvSpPr/>
          <p:nvPr/>
        </p:nvSpPr>
        <p:spPr>
          <a:xfrm>
            <a:off x="685800" y="990600"/>
            <a:ext cx="5181600" cy="1905000"/>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pSp>
        <p:nvGrpSpPr>
          <p:cNvPr id="221" name="Google Shape;221;p28"/>
          <p:cNvGrpSpPr/>
          <p:nvPr/>
        </p:nvGrpSpPr>
        <p:grpSpPr>
          <a:xfrm>
            <a:off x="4114800" y="4581525"/>
            <a:ext cx="4394200" cy="249238"/>
            <a:chOff x="2288" y="3080"/>
            <a:chExt cx="3072" cy="201"/>
          </a:xfrm>
        </p:grpSpPr>
        <p:sp>
          <p:nvSpPr>
            <p:cNvPr id="222" name="Google Shape;222;p28"/>
            <p:cNvSpPr/>
            <p:nvPr/>
          </p:nvSpPr>
          <p:spPr>
            <a:xfrm flipH="1">
              <a:off x="2288" y="3080"/>
              <a:ext cx="2914" cy="200"/>
            </a:xfrm>
            <a:prstGeom prst="roundRect">
              <a:avLst>
                <a:gd name="adj" fmla="val 0"/>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23" name="Google Shape;223;p28"/>
            <p:cNvSpPr/>
            <p:nvPr/>
          </p:nvSpPr>
          <p:spPr>
            <a:xfrm>
              <a:off x="5196" y="3080"/>
              <a:ext cx="164" cy="201"/>
            </a:xfrm>
            <a:prstGeom prst="flowChartDelay">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224" name="Google Shape;224;p28"/>
          <p:cNvSpPr/>
          <p:nvPr/>
        </p:nvSpPr>
        <p:spPr>
          <a:xfrm>
            <a:off x="7427913" y="4495800"/>
            <a:ext cx="1511300" cy="417513"/>
          </a:xfrm>
          <a:prstGeom prst="chevron">
            <a:avLst>
              <a:gd name="adj" fmla="val 193540"/>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25" name="Google Shape;225;p28" descr="Laurel 01"/>
          <p:cNvPicPr preferRelativeResize="0"/>
          <p:nvPr/>
        </p:nvPicPr>
        <p:blipFill rotWithShape="1">
          <a:blip r:embed="rId2">
            <a:alphaModFix/>
          </a:blip>
          <a:srcRect/>
          <a:stretch/>
        </p:blipFill>
        <p:spPr>
          <a:xfrm>
            <a:off x="457200" y="3352800"/>
            <a:ext cx="3627438" cy="2719388"/>
          </a:xfrm>
          <a:prstGeom prst="rect">
            <a:avLst/>
          </a:prstGeom>
          <a:noFill/>
          <a:ln>
            <a:noFill/>
          </a:ln>
        </p:spPr>
      </p:pic>
      <p:sp>
        <p:nvSpPr>
          <p:cNvPr id="226" name="Google Shape;226;p28"/>
          <p:cNvSpPr/>
          <p:nvPr/>
        </p:nvSpPr>
        <p:spPr>
          <a:xfrm>
            <a:off x="3643313" y="2628900"/>
            <a:ext cx="9144000" cy="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27" name="Google Shape;227;p28"/>
          <p:cNvSpPr/>
          <p:nvPr/>
        </p:nvSpPr>
        <p:spPr>
          <a:xfrm>
            <a:off x="9525" y="3403600"/>
            <a:ext cx="2743200" cy="6111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i="1" u="none" strike="noStrike" cap="none">
                <a:solidFill>
                  <a:srgbClr val="003C00"/>
                </a:solidFill>
                <a:latin typeface="Gill Sans"/>
                <a:ea typeface="Gill Sans"/>
                <a:cs typeface="Gill Sans"/>
                <a:sym typeface="Gill Sans"/>
              </a:rPr>
              <a:t>“One Mission --</a:t>
            </a:r>
            <a:r>
              <a:rPr lang="en-US" sz="1800" b="1" i="1" u="none" strike="noStrike" cap="none">
                <a:solidFill>
                  <a:srgbClr val="003C00"/>
                </a:solidFill>
                <a:latin typeface="Gill Sans"/>
                <a:ea typeface="Gill Sans"/>
                <a:cs typeface="Gill Sans"/>
                <a:sym typeface="Gill Sans"/>
              </a:rPr>
              <a:t> </a:t>
            </a:r>
            <a:endParaRPr sz="1800" b="1" i="1" u="none" strike="noStrike" cap="none">
              <a:solidFill>
                <a:srgbClr val="003C00"/>
              </a:solidFill>
              <a:latin typeface="Gill Sans"/>
              <a:ea typeface="Gill Sans"/>
              <a:cs typeface="Gill Sans"/>
              <a:sym typeface="Gill Sans"/>
            </a:endParaRPr>
          </a:p>
          <a:p>
            <a:pPr marL="0" marR="0" lvl="0" indent="0" algn="ctr" rtl="0">
              <a:spcBef>
                <a:spcPts val="0"/>
              </a:spcBef>
              <a:spcAft>
                <a:spcPts val="0"/>
              </a:spcAft>
              <a:buNone/>
            </a:pPr>
            <a:r>
              <a:rPr lang="en-US" sz="1600" b="1" i="1" u="none" strike="noStrike" cap="none">
                <a:solidFill>
                  <a:srgbClr val="003C00"/>
                </a:solidFill>
                <a:latin typeface="Gill Sans"/>
                <a:ea typeface="Gill Sans"/>
                <a:cs typeface="Gill Sans"/>
                <a:sym typeface="Gill Sans"/>
              </a:rPr>
              <a:t>Many Ministries”</a:t>
            </a:r>
            <a:r>
              <a:rPr lang="en-US" sz="1600" b="0" i="1" u="none" strike="noStrike" cap="none">
                <a:solidFill>
                  <a:schemeClr val="dk1"/>
                </a:solidFill>
                <a:latin typeface="Gill Sans"/>
                <a:ea typeface="Gill Sans"/>
                <a:cs typeface="Gill Sans"/>
                <a:sym typeface="Gill Sans"/>
              </a:rPr>
              <a:t> </a:t>
            </a:r>
            <a:endParaRPr/>
          </a:p>
        </p:txBody>
      </p:sp>
      <p:pic>
        <p:nvPicPr>
          <p:cNvPr id="228" name="Google Shape;228;p28" descr="OSLC Cross-Gold"/>
          <p:cNvPicPr preferRelativeResize="0"/>
          <p:nvPr/>
        </p:nvPicPr>
        <p:blipFill rotWithShape="1">
          <a:blip r:embed="rId3">
            <a:alphaModFix/>
          </a:blip>
          <a:srcRect/>
          <a:stretch/>
        </p:blipFill>
        <p:spPr>
          <a:xfrm>
            <a:off x="7777163" y="87313"/>
            <a:ext cx="1277937" cy="1524000"/>
          </a:xfrm>
          <a:prstGeom prst="rect">
            <a:avLst/>
          </a:prstGeom>
          <a:noFill/>
          <a:ln>
            <a:noFill/>
          </a:ln>
        </p:spPr>
      </p:pic>
      <p:sp>
        <p:nvSpPr>
          <p:cNvPr id="229" name="Google Shape;229;p28"/>
          <p:cNvSpPr/>
          <p:nvPr/>
        </p:nvSpPr>
        <p:spPr>
          <a:xfrm>
            <a:off x="438150" y="3352800"/>
            <a:ext cx="3662363" cy="2732088"/>
          </a:xfrm>
          <a:prstGeom prst="rect">
            <a:avLst/>
          </a:prstGeom>
          <a:noFill/>
          <a:ln w="76200" cap="flat" cmpd="sng">
            <a:solidFill>
              <a:srgbClr val="542A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30" name="Google Shape;230;p28"/>
          <p:cNvSpPr txBox="1">
            <a:spLocks noGrp="1"/>
          </p:cNvSpPr>
          <p:nvPr>
            <p:ph type="subTitle" idx="1"/>
          </p:nvPr>
        </p:nvSpPr>
        <p:spPr>
          <a:xfrm>
            <a:off x="4673600" y="2927350"/>
            <a:ext cx="3657600" cy="1822450"/>
          </a:xfrm>
          <a:prstGeom prst="rect">
            <a:avLst/>
          </a:prstGeom>
          <a:noFill/>
          <a:ln>
            <a:noFill/>
          </a:ln>
        </p:spPr>
        <p:txBody>
          <a:bodyPr spcFirstLastPara="1" wrap="square" lIns="91425" tIns="45700" rIns="91425" bIns="45700" anchor="b" anchorCtr="0">
            <a:noAutofit/>
          </a:bodyPr>
          <a:lstStyle>
            <a:lvl1pPr lvl="0" algn="ctr">
              <a:spcBef>
                <a:spcPts val="560"/>
              </a:spcBef>
              <a:spcAft>
                <a:spcPts val="0"/>
              </a:spcAft>
              <a:buSzPts val="2100"/>
              <a:buFont typeface="Noto Sans Symbols"/>
              <a:buNone/>
              <a:defRPr>
                <a:solidFill>
                  <a:schemeClr val="dk2"/>
                </a:solidFill>
              </a:defRPr>
            </a:lvl1pPr>
            <a:lvl2pPr lvl="1" algn="l">
              <a:spcBef>
                <a:spcPts val="360"/>
              </a:spcBef>
              <a:spcAft>
                <a:spcPts val="0"/>
              </a:spcAft>
              <a:buSzPts val="1350"/>
              <a:buChar char="–"/>
              <a:defRPr/>
            </a:lvl2pPr>
            <a:lvl3pPr lvl="2" algn="l">
              <a:spcBef>
                <a:spcPts val="360"/>
              </a:spcBef>
              <a:spcAft>
                <a:spcPts val="0"/>
              </a:spcAft>
              <a:buSzPts val="1350"/>
              <a:buChar char="●"/>
              <a:defRPr/>
            </a:lvl3pPr>
            <a:lvl4pPr lvl="3" algn="l">
              <a:spcBef>
                <a:spcPts val="360"/>
              </a:spcBef>
              <a:spcAft>
                <a:spcPts val="0"/>
              </a:spcAft>
              <a:buSzPts val="1440"/>
              <a:buChar char="–"/>
              <a:defRPr/>
            </a:lvl4pPr>
            <a:lvl5pPr lvl="4" algn="l">
              <a:spcBef>
                <a:spcPts val="360"/>
              </a:spcBef>
              <a:spcAft>
                <a:spcPts val="0"/>
              </a:spcAft>
              <a:buSzPts val="1170"/>
              <a:buChar char="●"/>
              <a:defRPr/>
            </a:lvl5pPr>
            <a:lvl6pPr lvl="5" algn="l">
              <a:spcBef>
                <a:spcPts val="360"/>
              </a:spcBef>
              <a:spcAft>
                <a:spcPts val="0"/>
              </a:spcAft>
              <a:buSzPts val="1170"/>
              <a:buChar char="●"/>
              <a:defRPr/>
            </a:lvl6pPr>
            <a:lvl7pPr lvl="6" algn="l">
              <a:spcBef>
                <a:spcPts val="360"/>
              </a:spcBef>
              <a:spcAft>
                <a:spcPts val="0"/>
              </a:spcAft>
              <a:buSzPts val="1170"/>
              <a:buChar char="●"/>
              <a:defRPr/>
            </a:lvl7pPr>
            <a:lvl8pPr lvl="7" algn="l">
              <a:spcBef>
                <a:spcPts val="360"/>
              </a:spcBef>
              <a:spcAft>
                <a:spcPts val="0"/>
              </a:spcAft>
              <a:buSzPts val="1170"/>
              <a:buChar char="●"/>
              <a:defRPr/>
            </a:lvl8pPr>
            <a:lvl9pPr lvl="8" algn="l">
              <a:spcBef>
                <a:spcPts val="360"/>
              </a:spcBef>
              <a:spcAft>
                <a:spcPts val="0"/>
              </a:spcAft>
              <a:buSzPts val="1170"/>
              <a:buChar char="●"/>
              <a:defRPr/>
            </a:lvl9pPr>
          </a:lstStyle>
          <a:p>
            <a:endParaRPr/>
          </a:p>
        </p:txBody>
      </p:sp>
      <p:sp>
        <p:nvSpPr>
          <p:cNvPr id="231" name="Google Shape;231;p28"/>
          <p:cNvSpPr txBox="1">
            <a:spLocks noGrp="1"/>
          </p:cNvSpPr>
          <p:nvPr>
            <p:ph type="ctrTitle"/>
          </p:nvPr>
        </p:nvSpPr>
        <p:spPr>
          <a:xfrm>
            <a:off x="914400" y="1447800"/>
            <a:ext cx="7772400" cy="11430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1400"/>
              <a:buNone/>
              <a:defRPr>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2" name="Google Shape;232;p28"/>
          <p:cNvSpPr txBox="1">
            <a:spLocks noGrp="1"/>
          </p:cNvSpPr>
          <p:nvPr>
            <p:ph type="dt" idx="10"/>
          </p:nvPr>
        </p:nvSpPr>
        <p:spPr>
          <a:xfrm>
            <a:off x="0" y="654685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2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spAutoFit/>
          </a:bodyPr>
          <a:lstStyle>
            <a:lvl1pPr lvl="0" algn="ctr">
              <a:spcBef>
                <a:spcPts val="0"/>
              </a:spcBef>
              <a:spcAft>
                <a:spcPts val="0"/>
              </a:spcAft>
              <a:buSzPts val="1400"/>
              <a:buNone/>
              <a:defRPr>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 name="Google Shape;234;p2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35"/>
        <p:cNvGrpSpPr/>
        <p:nvPr/>
      </p:nvGrpSpPr>
      <p:grpSpPr>
        <a:xfrm>
          <a:off x="0" y="0"/>
          <a:ext cx="0" cy="0"/>
          <a:chOff x="0" y="0"/>
          <a:chExt cx="0" cy="0"/>
        </a:xfrm>
      </p:grpSpPr>
      <p:sp>
        <p:nvSpPr>
          <p:cNvPr id="236" name="Google Shape;236;p29"/>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7" name="Google Shape;237;p29"/>
          <p:cNvSpPr txBox="1">
            <a:spLocks noGrp="1"/>
          </p:cNvSpPr>
          <p:nvPr>
            <p:ph type="body" idx="1"/>
          </p:nvPr>
        </p:nvSpPr>
        <p:spPr>
          <a:xfrm>
            <a:off x="228600" y="1752600"/>
            <a:ext cx="4267200" cy="4800600"/>
          </a:xfrm>
          <a:prstGeom prst="rect">
            <a:avLst/>
          </a:prstGeom>
          <a:solidFill>
            <a:schemeClr val="lt1"/>
          </a:solid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42900" algn="l">
              <a:spcBef>
                <a:spcPts val="480"/>
              </a:spcBef>
              <a:spcAft>
                <a:spcPts val="0"/>
              </a:spcAft>
              <a:buSzPts val="1800"/>
              <a:buFont typeface="Arial"/>
              <a:buChar char="–"/>
              <a:defRPr sz="2400"/>
            </a:lvl2pPr>
            <a:lvl3pPr marL="1371600" lvl="2" indent="-323850" algn="l">
              <a:spcBef>
                <a:spcPts val="400"/>
              </a:spcBef>
              <a:spcAft>
                <a:spcPts val="0"/>
              </a:spcAft>
              <a:buSzPts val="1500"/>
              <a:buChar char="●"/>
              <a:defRPr sz="2000"/>
            </a:lvl3pPr>
            <a:lvl4pPr marL="1828800" lvl="3" indent="-320039" algn="l">
              <a:spcBef>
                <a:spcPts val="360"/>
              </a:spcBef>
              <a:spcAft>
                <a:spcPts val="0"/>
              </a:spcAft>
              <a:buSzPts val="1440"/>
              <a:buFont typeface="Arial"/>
              <a:buChar char="–"/>
              <a:defRPr sz="1800"/>
            </a:lvl4pPr>
            <a:lvl5pPr marL="2286000" lvl="4" indent="-302895" algn="l">
              <a:spcBef>
                <a:spcPts val="360"/>
              </a:spcBef>
              <a:spcAft>
                <a:spcPts val="0"/>
              </a:spcAft>
              <a:buSzPts val="1170"/>
              <a:buChar char="●"/>
              <a:defRPr sz="1800"/>
            </a:lvl5pPr>
            <a:lvl6pPr marL="2743200" lvl="5" indent="-302895" algn="l">
              <a:spcBef>
                <a:spcPts val="360"/>
              </a:spcBef>
              <a:spcAft>
                <a:spcPts val="0"/>
              </a:spcAft>
              <a:buSzPts val="1170"/>
              <a:buChar char="●"/>
              <a:defRPr sz="1800"/>
            </a:lvl6pPr>
            <a:lvl7pPr marL="3200400" lvl="6" indent="-302895" algn="l">
              <a:spcBef>
                <a:spcPts val="360"/>
              </a:spcBef>
              <a:spcAft>
                <a:spcPts val="0"/>
              </a:spcAft>
              <a:buSzPts val="1170"/>
              <a:buChar char="●"/>
              <a:defRPr sz="1800"/>
            </a:lvl7pPr>
            <a:lvl8pPr marL="3657600" lvl="7" indent="-302895" algn="l">
              <a:spcBef>
                <a:spcPts val="360"/>
              </a:spcBef>
              <a:spcAft>
                <a:spcPts val="0"/>
              </a:spcAft>
              <a:buSzPts val="1170"/>
              <a:buChar char="●"/>
              <a:defRPr sz="1800"/>
            </a:lvl8pPr>
            <a:lvl9pPr marL="4114800" lvl="8" indent="-302895" algn="l">
              <a:spcBef>
                <a:spcPts val="360"/>
              </a:spcBef>
              <a:spcAft>
                <a:spcPts val="0"/>
              </a:spcAft>
              <a:buSzPts val="1170"/>
              <a:buChar char="●"/>
              <a:defRPr sz="1800"/>
            </a:lvl9pPr>
          </a:lstStyle>
          <a:p>
            <a:endParaRPr/>
          </a:p>
        </p:txBody>
      </p:sp>
      <p:sp>
        <p:nvSpPr>
          <p:cNvPr id="238" name="Google Shape;238;p29"/>
          <p:cNvSpPr txBox="1">
            <a:spLocks noGrp="1"/>
          </p:cNvSpPr>
          <p:nvPr>
            <p:ph type="body" idx="2"/>
          </p:nvPr>
        </p:nvSpPr>
        <p:spPr>
          <a:xfrm>
            <a:off x="4648200" y="1752600"/>
            <a:ext cx="4267200" cy="4800600"/>
          </a:xfrm>
          <a:prstGeom prst="rect">
            <a:avLst/>
          </a:prstGeom>
          <a:solidFill>
            <a:schemeClr val="lt1"/>
          </a:solid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42900" algn="l">
              <a:spcBef>
                <a:spcPts val="480"/>
              </a:spcBef>
              <a:spcAft>
                <a:spcPts val="0"/>
              </a:spcAft>
              <a:buSzPts val="1800"/>
              <a:buFont typeface="Arial"/>
              <a:buChar char="–"/>
              <a:defRPr sz="2400"/>
            </a:lvl2pPr>
            <a:lvl3pPr marL="1371600" lvl="2" indent="-323850" algn="l">
              <a:spcBef>
                <a:spcPts val="400"/>
              </a:spcBef>
              <a:spcAft>
                <a:spcPts val="0"/>
              </a:spcAft>
              <a:buSzPts val="1500"/>
              <a:buChar char="●"/>
              <a:defRPr sz="2000"/>
            </a:lvl3pPr>
            <a:lvl4pPr marL="1828800" lvl="3" indent="-320039" algn="l">
              <a:spcBef>
                <a:spcPts val="360"/>
              </a:spcBef>
              <a:spcAft>
                <a:spcPts val="0"/>
              </a:spcAft>
              <a:buSzPts val="1440"/>
              <a:buFont typeface="Arial"/>
              <a:buChar char="–"/>
              <a:defRPr sz="1800"/>
            </a:lvl4pPr>
            <a:lvl5pPr marL="2286000" lvl="4" indent="-302895" algn="l">
              <a:spcBef>
                <a:spcPts val="360"/>
              </a:spcBef>
              <a:spcAft>
                <a:spcPts val="0"/>
              </a:spcAft>
              <a:buSzPts val="1170"/>
              <a:buChar char="●"/>
              <a:defRPr sz="1800"/>
            </a:lvl5pPr>
            <a:lvl6pPr marL="2743200" lvl="5" indent="-302895" algn="l">
              <a:spcBef>
                <a:spcPts val="360"/>
              </a:spcBef>
              <a:spcAft>
                <a:spcPts val="0"/>
              </a:spcAft>
              <a:buSzPts val="1170"/>
              <a:buChar char="●"/>
              <a:defRPr sz="1800"/>
            </a:lvl6pPr>
            <a:lvl7pPr marL="3200400" lvl="6" indent="-302895" algn="l">
              <a:spcBef>
                <a:spcPts val="360"/>
              </a:spcBef>
              <a:spcAft>
                <a:spcPts val="0"/>
              </a:spcAft>
              <a:buSzPts val="1170"/>
              <a:buChar char="●"/>
              <a:defRPr sz="1800"/>
            </a:lvl7pPr>
            <a:lvl8pPr marL="3657600" lvl="7" indent="-302895" algn="l">
              <a:spcBef>
                <a:spcPts val="360"/>
              </a:spcBef>
              <a:spcAft>
                <a:spcPts val="0"/>
              </a:spcAft>
              <a:buSzPts val="1170"/>
              <a:buChar char="●"/>
              <a:defRPr sz="1800"/>
            </a:lvl8pPr>
            <a:lvl9pPr marL="4114800" lvl="8" indent="-302895" algn="l">
              <a:spcBef>
                <a:spcPts val="360"/>
              </a:spcBef>
              <a:spcAft>
                <a:spcPts val="0"/>
              </a:spcAft>
              <a:buSzPts val="1170"/>
              <a:buChar char="●"/>
              <a:defRPr sz="1800"/>
            </a:lvl9pPr>
          </a:lstStyle>
          <a:p>
            <a:endParaRPr/>
          </a:p>
        </p:txBody>
      </p:sp>
      <p:sp>
        <p:nvSpPr>
          <p:cNvPr id="239" name="Google Shape;239;p29"/>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0" name="Google Shape;240;p29"/>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29"/>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2"/>
        <p:cNvGrpSpPr/>
        <p:nvPr/>
      </p:nvGrpSpPr>
      <p:grpSpPr>
        <a:xfrm>
          <a:off x="0" y="0"/>
          <a:ext cx="0" cy="0"/>
          <a:chOff x="0" y="0"/>
          <a:chExt cx="0" cy="0"/>
        </a:xfrm>
      </p:grpSpPr>
      <p:sp>
        <p:nvSpPr>
          <p:cNvPr id="243" name="Google Shape;243;p30"/>
          <p:cNvSpPr txBox="1">
            <a:spLocks noGrp="1"/>
          </p:cNvSpPr>
          <p:nvPr>
            <p:ph type="title"/>
          </p:nvPr>
        </p:nvSpPr>
        <p:spPr>
          <a:xfrm>
            <a:off x="457200" y="274638"/>
            <a:ext cx="8229600" cy="11430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44" name="Google Shape;244;p30"/>
          <p:cNvSpPr txBox="1">
            <a:spLocks noGrp="1"/>
          </p:cNvSpPr>
          <p:nvPr>
            <p:ph type="body" idx="1"/>
          </p:nvPr>
        </p:nvSpPr>
        <p:spPr>
          <a:xfrm>
            <a:off x="457200" y="1535113"/>
            <a:ext cx="4040188" cy="639762"/>
          </a:xfrm>
          <a:prstGeom prst="rect">
            <a:avLst/>
          </a:prstGeom>
          <a:solidFill>
            <a:schemeClr val="lt1"/>
          </a:solid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1500"/>
              <a:buFont typeface="Arial"/>
              <a:buNone/>
              <a:defRPr sz="2000" b="1"/>
            </a:lvl2pPr>
            <a:lvl3pPr marL="1371600" lvl="2" indent="-228600" algn="l">
              <a:spcBef>
                <a:spcPts val="360"/>
              </a:spcBef>
              <a:spcAft>
                <a:spcPts val="0"/>
              </a:spcAft>
              <a:buSzPts val="1350"/>
              <a:buNone/>
              <a:defRPr sz="1800" b="1"/>
            </a:lvl3pPr>
            <a:lvl4pPr marL="1828800" lvl="3" indent="-228600" algn="l">
              <a:spcBef>
                <a:spcPts val="320"/>
              </a:spcBef>
              <a:spcAft>
                <a:spcPts val="0"/>
              </a:spcAft>
              <a:buSzPts val="1280"/>
              <a:buFont typeface="Arial"/>
              <a:buNone/>
              <a:defRPr sz="1600" b="1"/>
            </a:lvl4pPr>
            <a:lvl5pPr marL="2286000" lvl="4" indent="-228600" algn="l">
              <a:spcBef>
                <a:spcPts val="320"/>
              </a:spcBef>
              <a:spcAft>
                <a:spcPts val="0"/>
              </a:spcAft>
              <a:buSzPts val="1040"/>
              <a:buNone/>
              <a:defRPr sz="1600" b="1"/>
            </a:lvl5pPr>
            <a:lvl6pPr marL="2743200" lvl="5" indent="-228600" algn="l">
              <a:spcBef>
                <a:spcPts val="320"/>
              </a:spcBef>
              <a:spcAft>
                <a:spcPts val="0"/>
              </a:spcAft>
              <a:buSzPts val="1040"/>
              <a:buNone/>
              <a:defRPr sz="1600" b="1"/>
            </a:lvl6pPr>
            <a:lvl7pPr marL="3200400" lvl="6" indent="-228600" algn="l">
              <a:spcBef>
                <a:spcPts val="320"/>
              </a:spcBef>
              <a:spcAft>
                <a:spcPts val="0"/>
              </a:spcAft>
              <a:buSzPts val="1040"/>
              <a:buNone/>
              <a:defRPr sz="1600" b="1"/>
            </a:lvl7pPr>
            <a:lvl8pPr marL="3657600" lvl="7" indent="-228600" algn="l">
              <a:spcBef>
                <a:spcPts val="320"/>
              </a:spcBef>
              <a:spcAft>
                <a:spcPts val="0"/>
              </a:spcAft>
              <a:buSzPts val="1040"/>
              <a:buNone/>
              <a:defRPr sz="1600" b="1"/>
            </a:lvl8pPr>
            <a:lvl9pPr marL="4114800" lvl="8" indent="-228600" algn="l">
              <a:spcBef>
                <a:spcPts val="320"/>
              </a:spcBef>
              <a:spcAft>
                <a:spcPts val="0"/>
              </a:spcAft>
              <a:buSzPts val="1040"/>
              <a:buNone/>
              <a:defRPr sz="1600" b="1"/>
            </a:lvl9pPr>
          </a:lstStyle>
          <a:p>
            <a:endParaRPr/>
          </a:p>
        </p:txBody>
      </p:sp>
      <p:sp>
        <p:nvSpPr>
          <p:cNvPr id="245" name="Google Shape;245;p30"/>
          <p:cNvSpPr txBox="1">
            <a:spLocks noGrp="1"/>
          </p:cNvSpPr>
          <p:nvPr>
            <p:ph type="body" idx="2"/>
          </p:nvPr>
        </p:nvSpPr>
        <p:spPr>
          <a:xfrm>
            <a:off x="457200" y="2174875"/>
            <a:ext cx="4040188" cy="3951288"/>
          </a:xfrm>
          <a:prstGeom prst="rect">
            <a:avLst/>
          </a:prstGeom>
          <a:solidFill>
            <a:schemeClr val="lt1"/>
          </a:solid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23850" algn="l">
              <a:spcBef>
                <a:spcPts val="400"/>
              </a:spcBef>
              <a:spcAft>
                <a:spcPts val="0"/>
              </a:spcAft>
              <a:buSzPts val="1500"/>
              <a:buFont typeface="Arial"/>
              <a:buChar char="–"/>
              <a:defRPr sz="2000"/>
            </a:lvl2pPr>
            <a:lvl3pPr marL="1371600" lvl="2" indent="-314325" algn="l">
              <a:spcBef>
                <a:spcPts val="360"/>
              </a:spcBef>
              <a:spcAft>
                <a:spcPts val="0"/>
              </a:spcAft>
              <a:buSzPts val="1350"/>
              <a:buChar char="●"/>
              <a:defRPr sz="1800"/>
            </a:lvl3pPr>
            <a:lvl4pPr marL="1828800" lvl="3" indent="-309880" algn="l">
              <a:spcBef>
                <a:spcPts val="320"/>
              </a:spcBef>
              <a:spcAft>
                <a:spcPts val="0"/>
              </a:spcAft>
              <a:buSzPts val="1280"/>
              <a:buFont typeface="Arial"/>
              <a:buChar char="–"/>
              <a:defRPr sz="1600"/>
            </a:lvl4pPr>
            <a:lvl5pPr marL="2286000" lvl="4" indent="-294639" algn="l">
              <a:spcBef>
                <a:spcPts val="320"/>
              </a:spcBef>
              <a:spcAft>
                <a:spcPts val="0"/>
              </a:spcAft>
              <a:buSzPts val="1040"/>
              <a:buChar char="●"/>
              <a:defRPr sz="1600"/>
            </a:lvl5pPr>
            <a:lvl6pPr marL="2743200" lvl="5" indent="-294639" algn="l">
              <a:spcBef>
                <a:spcPts val="320"/>
              </a:spcBef>
              <a:spcAft>
                <a:spcPts val="0"/>
              </a:spcAft>
              <a:buSzPts val="1040"/>
              <a:buChar char="●"/>
              <a:defRPr sz="1600"/>
            </a:lvl6pPr>
            <a:lvl7pPr marL="3200400" lvl="6" indent="-294639" algn="l">
              <a:spcBef>
                <a:spcPts val="320"/>
              </a:spcBef>
              <a:spcAft>
                <a:spcPts val="0"/>
              </a:spcAft>
              <a:buSzPts val="1040"/>
              <a:buChar char="●"/>
              <a:defRPr sz="1600"/>
            </a:lvl7pPr>
            <a:lvl8pPr marL="3657600" lvl="7" indent="-294640" algn="l">
              <a:spcBef>
                <a:spcPts val="320"/>
              </a:spcBef>
              <a:spcAft>
                <a:spcPts val="0"/>
              </a:spcAft>
              <a:buSzPts val="1040"/>
              <a:buChar char="●"/>
              <a:defRPr sz="1600"/>
            </a:lvl8pPr>
            <a:lvl9pPr marL="4114800" lvl="8" indent="-294640" algn="l">
              <a:spcBef>
                <a:spcPts val="320"/>
              </a:spcBef>
              <a:spcAft>
                <a:spcPts val="0"/>
              </a:spcAft>
              <a:buSzPts val="1040"/>
              <a:buChar char="●"/>
              <a:defRPr sz="1600"/>
            </a:lvl9pPr>
          </a:lstStyle>
          <a:p>
            <a:endParaRPr/>
          </a:p>
        </p:txBody>
      </p:sp>
      <p:sp>
        <p:nvSpPr>
          <p:cNvPr id="246" name="Google Shape;246;p30"/>
          <p:cNvSpPr txBox="1">
            <a:spLocks noGrp="1"/>
          </p:cNvSpPr>
          <p:nvPr>
            <p:ph type="body" idx="3"/>
          </p:nvPr>
        </p:nvSpPr>
        <p:spPr>
          <a:xfrm>
            <a:off x="4645025" y="1535113"/>
            <a:ext cx="4041775" cy="639762"/>
          </a:xfrm>
          <a:prstGeom prst="rect">
            <a:avLst/>
          </a:prstGeom>
          <a:solidFill>
            <a:schemeClr val="lt1"/>
          </a:solid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1500"/>
              <a:buFont typeface="Arial"/>
              <a:buNone/>
              <a:defRPr sz="2000" b="1"/>
            </a:lvl2pPr>
            <a:lvl3pPr marL="1371600" lvl="2" indent="-228600" algn="l">
              <a:spcBef>
                <a:spcPts val="360"/>
              </a:spcBef>
              <a:spcAft>
                <a:spcPts val="0"/>
              </a:spcAft>
              <a:buSzPts val="1350"/>
              <a:buNone/>
              <a:defRPr sz="1800" b="1"/>
            </a:lvl3pPr>
            <a:lvl4pPr marL="1828800" lvl="3" indent="-228600" algn="l">
              <a:spcBef>
                <a:spcPts val="320"/>
              </a:spcBef>
              <a:spcAft>
                <a:spcPts val="0"/>
              </a:spcAft>
              <a:buSzPts val="1280"/>
              <a:buFont typeface="Arial"/>
              <a:buNone/>
              <a:defRPr sz="1600" b="1"/>
            </a:lvl4pPr>
            <a:lvl5pPr marL="2286000" lvl="4" indent="-228600" algn="l">
              <a:spcBef>
                <a:spcPts val="320"/>
              </a:spcBef>
              <a:spcAft>
                <a:spcPts val="0"/>
              </a:spcAft>
              <a:buSzPts val="1040"/>
              <a:buNone/>
              <a:defRPr sz="1600" b="1"/>
            </a:lvl5pPr>
            <a:lvl6pPr marL="2743200" lvl="5" indent="-228600" algn="l">
              <a:spcBef>
                <a:spcPts val="320"/>
              </a:spcBef>
              <a:spcAft>
                <a:spcPts val="0"/>
              </a:spcAft>
              <a:buSzPts val="1040"/>
              <a:buNone/>
              <a:defRPr sz="1600" b="1"/>
            </a:lvl6pPr>
            <a:lvl7pPr marL="3200400" lvl="6" indent="-228600" algn="l">
              <a:spcBef>
                <a:spcPts val="320"/>
              </a:spcBef>
              <a:spcAft>
                <a:spcPts val="0"/>
              </a:spcAft>
              <a:buSzPts val="1040"/>
              <a:buNone/>
              <a:defRPr sz="1600" b="1"/>
            </a:lvl7pPr>
            <a:lvl8pPr marL="3657600" lvl="7" indent="-228600" algn="l">
              <a:spcBef>
                <a:spcPts val="320"/>
              </a:spcBef>
              <a:spcAft>
                <a:spcPts val="0"/>
              </a:spcAft>
              <a:buSzPts val="1040"/>
              <a:buNone/>
              <a:defRPr sz="1600" b="1"/>
            </a:lvl8pPr>
            <a:lvl9pPr marL="4114800" lvl="8" indent="-228600" algn="l">
              <a:spcBef>
                <a:spcPts val="320"/>
              </a:spcBef>
              <a:spcAft>
                <a:spcPts val="0"/>
              </a:spcAft>
              <a:buSzPts val="1040"/>
              <a:buNone/>
              <a:defRPr sz="1600" b="1"/>
            </a:lvl9pPr>
          </a:lstStyle>
          <a:p>
            <a:endParaRPr/>
          </a:p>
        </p:txBody>
      </p:sp>
      <p:sp>
        <p:nvSpPr>
          <p:cNvPr id="247" name="Google Shape;247;p30"/>
          <p:cNvSpPr txBox="1">
            <a:spLocks noGrp="1"/>
          </p:cNvSpPr>
          <p:nvPr>
            <p:ph type="body" idx="4"/>
          </p:nvPr>
        </p:nvSpPr>
        <p:spPr>
          <a:xfrm>
            <a:off x="4645025" y="2174875"/>
            <a:ext cx="4041775" cy="3951288"/>
          </a:xfrm>
          <a:prstGeom prst="rect">
            <a:avLst/>
          </a:prstGeom>
          <a:solidFill>
            <a:schemeClr val="lt1"/>
          </a:solid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23850" algn="l">
              <a:spcBef>
                <a:spcPts val="400"/>
              </a:spcBef>
              <a:spcAft>
                <a:spcPts val="0"/>
              </a:spcAft>
              <a:buSzPts val="1500"/>
              <a:buFont typeface="Arial"/>
              <a:buChar char="–"/>
              <a:defRPr sz="2000"/>
            </a:lvl2pPr>
            <a:lvl3pPr marL="1371600" lvl="2" indent="-314325" algn="l">
              <a:spcBef>
                <a:spcPts val="360"/>
              </a:spcBef>
              <a:spcAft>
                <a:spcPts val="0"/>
              </a:spcAft>
              <a:buSzPts val="1350"/>
              <a:buChar char="●"/>
              <a:defRPr sz="1800"/>
            </a:lvl3pPr>
            <a:lvl4pPr marL="1828800" lvl="3" indent="-309880" algn="l">
              <a:spcBef>
                <a:spcPts val="320"/>
              </a:spcBef>
              <a:spcAft>
                <a:spcPts val="0"/>
              </a:spcAft>
              <a:buSzPts val="1280"/>
              <a:buFont typeface="Arial"/>
              <a:buChar char="–"/>
              <a:defRPr sz="1600"/>
            </a:lvl4pPr>
            <a:lvl5pPr marL="2286000" lvl="4" indent="-294639" algn="l">
              <a:spcBef>
                <a:spcPts val="320"/>
              </a:spcBef>
              <a:spcAft>
                <a:spcPts val="0"/>
              </a:spcAft>
              <a:buSzPts val="1040"/>
              <a:buChar char="●"/>
              <a:defRPr sz="1600"/>
            </a:lvl5pPr>
            <a:lvl6pPr marL="2743200" lvl="5" indent="-294639" algn="l">
              <a:spcBef>
                <a:spcPts val="320"/>
              </a:spcBef>
              <a:spcAft>
                <a:spcPts val="0"/>
              </a:spcAft>
              <a:buSzPts val="1040"/>
              <a:buChar char="●"/>
              <a:defRPr sz="1600"/>
            </a:lvl6pPr>
            <a:lvl7pPr marL="3200400" lvl="6" indent="-294639" algn="l">
              <a:spcBef>
                <a:spcPts val="320"/>
              </a:spcBef>
              <a:spcAft>
                <a:spcPts val="0"/>
              </a:spcAft>
              <a:buSzPts val="1040"/>
              <a:buChar char="●"/>
              <a:defRPr sz="1600"/>
            </a:lvl7pPr>
            <a:lvl8pPr marL="3657600" lvl="7" indent="-294640" algn="l">
              <a:spcBef>
                <a:spcPts val="320"/>
              </a:spcBef>
              <a:spcAft>
                <a:spcPts val="0"/>
              </a:spcAft>
              <a:buSzPts val="1040"/>
              <a:buChar char="●"/>
              <a:defRPr sz="1600"/>
            </a:lvl8pPr>
            <a:lvl9pPr marL="4114800" lvl="8" indent="-294640" algn="l">
              <a:spcBef>
                <a:spcPts val="320"/>
              </a:spcBef>
              <a:spcAft>
                <a:spcPts val="0"/>
              </a:spcAft>
              <a:buSzPts val="1040"/>
              <a:buChar char="●"/>
              <a:defRPr sz="1600"/>
            </a:lvl9pPr>
          </a:lstStyle>
          <a:p>
            <a:endParaRPr/>
          </a:p>
        </p:txBody>
      </p:sp>
      <p:sp>
        <p:nvSpPr>
          <p:cNvPr id="248" name="Google Shape;248;p30"/>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9" name="Google Shape;249;p30"/>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 name="Google Shape;250;p3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1"/>
        <p:cNvGrpSpPr/>
        <p:nvPr/>
      </p:nvGrpSpPr>
      <p:grpSpPr>
        <a:xfrm>
          <a:off x="0" y="0"/>
          <a:ext cx="0" cy="0"/>
          <a:chOff x="0" y="0"/>
          <a:chExt cx="0" cy="0"/>
        </a:xfrm>
      </p:grpSpPr>
      <p:sp>
        <p:nvSpPr>
          <p:cNvPr id="252" name="Google Shape;252;p31"/>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53" name="Google Shape;253;p31"/>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31"/>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 name="Google Shape;255;p3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6"/>
        <p:cNvGrpSpPr/>
        <p:nvPr/>
      </p:nvGrpSpPr>
      <p:grpSpPr>
        <a:xfrm>
          <a:off x="0" y="0"/>
          <a:ext cx="0" cy="0"/>
          <a:chOff x="0" y="0"/>
          <a:chExt cx="0" cy="0"/>
        </a:xfrm>
      </p:grpSpPr>
      <p:sp>
        <p:nvSpPr>
          <p:cNvPr id="257" name="Google Shape;257;p32"/>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p32"/>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3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3"/>
        <p:cNvGrpSpPr/>
        <p:nvPr/>
      </p:nvGrpSpPr>
      <p:grpSpPr>
        <a:xfrm>
          <a:off x="0" y="0"/>
          <a:ext cx="0" cy="0"/>
          <a:chOff x="0" y="0"/>
          <a:chExt cx="0" cy="0"/>
        </a:xfrm>
      </p:grpSpPr>
      <p:sp>
        <p:nvSpPr>
          <p:cNvPr id="54" name="Google Shape;54;p4"/>
          <p:cNvSpPr txBox="1">
            <a:spLocks noGrp="1"/>
          </p:cNvSpPr>
          <p:nvPr>
            <p:ph type="title"/>
          </p:nvPr>
        </p:nvSpPr>
        <p:spPr>
          <a:xfrm>
            <a:off x="722313" y="4406900"/>
            <a:ext cx="7772400" cy="1362075"/>
          </a:xfrm>
          <a:prstGeom prst="rect">
            <a:avLst/>
          </a:prstGeom>
          <a:solidFill>
            <a:schemeClr val="lt1"/>
          </a:solid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0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5" name="Google Shape;55;p4"/>
          <p:cNvSpPr txBox="1">
            <a:spLocks noGrp="1"/>
          </p:cNvSpPr>
          <p:nvPr>
            <p:ph type="body" idx="1"/>
          </p:nvPr>
        </p:nvSpPr>
        <p:spPr>
          <a:xfrm>
            <a:off x="722313" y="2906713"/>
            <a:ext cx="7772400" cy="1500187"/>
          </a:xfrm>
          <a:prstGeom prst="rect">
            <a:avLst/>
          </a:prstGeom>
          <a:solidFill>
            <a:schemeClr val="lt1"/>
          </a:solidFill>
          <a:ln>
            <a:noFill/>
          </a:ln>
        </p:spPr>
        <p:txBody>
          <a:bodyPr spcFirstLastPara="1" wrap="square" lIns="91425" tIns="45700" rIns="91425" bIns="45700" anchor="b" anchorCtr="0">
            <a:noAutofit/>
          </a:bodyPr>
          <a:lstStyle>
            <a:lvl1pPr marL="457200" lvl="0" indent="-228600" algn="l">
              <a:spcBef>
                <a:spcPts val="400"/>
              </a:spcBef>
              <a:spcAft>
                <a:spcPts val="0"/>
              </a:spcAft>
              <a:buSzPts val="1500"/>
              <a:buNone/>
              <a:defRPr sz="2000"/>
            </a:lvl1pPr>
            <a:lvl2pPr marL="914400" lvl="1" indent="-228600" algn="l">
              <a:spcBef>
                <a:spcPts val="360"/>
              </a:spcBef>
              <a:spcAft>
                <a:spcPts val="0"/>
              </a:spcAft>
              <a:buSzPts val="1350"/>
              <a:buFont typeface="Arial"/>
              <a:buNone/>
              <a:defRPr sz="1800"/>
            </a:lvl2pPr>
            <a:lvl3pPr marL="1371600" lvl="2" indent="-228600" algn="l">
              <a:spcBef>
                <a:spcPts val="320"/>
              </a:spcBef>
              <a:spcAft>
                <a:spcPts val="0"/>
              </a:spcAft>
              <a:buSzPts val="1200"/>
              <a:buNone/>
              <a:defRPr sz="1600"/>
            </a:lvl3pPr>
            <a:lvl4pPr marL="1828800" lvl="3" indent="-228600" algn="l">
              <a:spcBef>
                <a:spcPts val="280"/>
              </a:spcBef>
              <a:spcAft>
                <a:spcPts val="0"/>
              </a:spcAft>
              <a:buSzPts val="1120"/>
              <a:buFont typeface="Arial"/>
              <a:buNone/>
              <a:defRPr sz="1400"/>
            </a:lvl4pPr>
            <a:lvl5pPr marL="2286000" lvl="4" indent="-228600" algn="l">
              <a:spcBef>
                <a:spcPts val="280"/>
              </a:spcBef>
              <a:spcAft>
                <a:spcPts val="0"/>
              </a:spcAft>
              <a:buSzPts val="910"/>
              <a:buNone/>
              <a:defRPr sz="1400"/>
            </a:lvl5pPr>
            <a:lvl6pPr marL="2743200" lvl="5" indent="-228600" algn="l">
              <a:spcBef>
                <a:spcPts val="280"/>
              </a:spcBef>
              <a:spcAft>
                <a:spcPts val="0"/>
              </a:spcAft>
              <a:buSzPts val="910"/>
              <a:buNone/>
              <a:defRPr sz="1400"/>
            </a:lvl6pPr>
            <a:lvl7pPr marL="3200400" lvl="6" indent="-228600" algn="l">
              <a:spcBef>
                <a:spcPts val="280"/>
              </a:spcBef>
              <a:spcAft>
                <a:spcPts val="0"/>
              </a:spcAft>
              <a:buSzPts val="910"/>
              <a:buNone/>
              <a:defRPr sz="1400"/>
            </a:lvl7pPr>
            <a:lvl8pPr marL="3657600" lvl="7" indent="-228600" algn="l">
              <a:spcBef>
                <a:spcPts val="280"/>
              </a:spcBef>
              <a:spcAft>
                <a:spcPts val="0"/>
              </a:spcAft>
              <a:buSzPts val="910"/>
              <a:buNone/>
              <a:defRPr sz="1400"/>
            </a:lvl8pPr>
            <a:lvl9pPr marL="4114800" lvl="8" indent="-228600" algn="l">
              <a:spcBef>
                <a:spcPts val="280"/>
              </a:spcBef>
              <a:spcAft>
                <a:spcPts val="0"/>
              </a:spcAft>
              <a:buSzPts val="910"/>
              <a:buNone/>
              <a:defRPr sz="1400"/>
            </a:lvl9pPr>
          </a:lstStyle>
          <a:p>
            <a:endParaRPr/>
          </a:p>
        </p:txBody>
      </p:sp>
      <p:sp>
        <p:nvSpPr>
          <p:cNvPr id="56" name="Google Shape;56;p4"/>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0"/>
        <p:cNvGrpSpPr/>
        <p:nvPr/>
      </p:nvGrpSpPr>
      <p:grpSpPr>
        <a:xfrm>
          <a:off x="0" y="0"/>
          <a:ext cx="0" cy="0"/>
          <a:chOff x="0" y="0"/>
          <a:chExt cx="0" cy="0"/>
        </a:xfrm>
      </p:grpSpPr>
      <p:sp>
        <p:nvSpPr>
          <p:cNvPr id="261" name="Google Shape;261;p33"/>
          <p:cNvSpPr txBox="1">
            <a:spLocks noGrp="1"/>
          </p:cNvSpPr>
          <p:nvPr>
            <p:ph type="title"/>
          </p:nvPr>
        </p:nvSpPr>
        <p:spPr>
          <a:xfrm>
            <a:off x="457200" y="273050"/>
            <a:ext cx="3008313" cy="116205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2" name="Google Shape;262;p33"/>
          <p:cNvSpPr txBox="1">
            <a:spLocks noGrp="1"/>
          </p:cNvSpPr>
          <p:nvPr>
            <p:ph type="body" idx="1"/>
          </p:nvPr>
        </p:nvSpPr>
        <p:spPr>
          <a:xfrm>
            <a:off x="3575050" y="273050"/>
            <a:ext cx="5111750" cy="5853113"/>
          </a:xfrm>
          <a:prstGeom prst="rect">
            <a:avLst/>
          </a:prstGeom>
          <a:solidFill>
            <a:schemeClr val="lt1"/>
          </a:solidFill>
          <a:ln>
            <a:noFill/>
          </a:ln>
        </p:spPr>
        <p:txBody>
          <a:bodyPr spcFirstLastPara="1" wrap="square" lIns="91425" tIns="45700" rIns="91425" bIns="45700" anchor="t" anchorCtr="0">
            <a:noAutofit/>
          </a:bodyPr>
          <a:lstStyle>
            <a:lvl1pPr marL="457200" lvl="0" indent="-381000" algn="l">
              <a:spcBef>
                <a:spcPts val="640"/>
              </a:spcBef>
              <a:spcAft>
                <a:spcPts val="0"/>
              </a:spcAft>
              <a:buSzPts val="2400"/>
              <a:buChar char="●"/>
              <a:defRPr sz="3200"/>
            </a:lvl1pPr>
            <a:lvl2pPr marL="914400" lvl="1" indent="-361950" algn="l">
              <a:spcBef>
                <a:spcPts val="560"/>
              </a:spcBef>
              <a:spcAft>
                <a:spcPts val="0"/>
              </a:spcAft>
              <a:buSzPts val="2100"/>
              <a:buFont typeface="Arial"/>
              <a:buChar char="–"/>
              <a:defRPr sz="2800"/>
            </a:lvl2pPr>
            <a:lvl3pPr marL="1371600" lvl="2" indent="-342900" algn="l">
              <a:spcBef>
                <a:spcPts val="480"/>
              </a:spcBef>
              <a:spcAft>
                <a:spcPts val="0"/>
              </a:spcAft>
              <a:buSzPts val="1800"/>
              <a:buChar char="●"/>
              <a:defRPr sz="2400"/>
            </a:lvl3pPr>
            <a:lvl4pPr marL="1828800" lvl="3" indent="-330200" algn="l">
              <a:spcBef>
                <a:spcPts val="400"/>
              </a:spcBef>
              <a:spcAft>
                <a:spcPts val="0"/>
              </a:spcAft>
              <a:buSzPts val="1600"/>
              <a:buFont typeface="Arial"/>
              <a:buChar char="–"/>
              <a:defRPr sz="2000"/>
            </a:lvl4pPr>
            <a:lvl5pPr marL="2286000" lvl="4" indent="-311150" algn="l">
              <a:spcBef>
                <a:spcPts val="400"/>
              </a:spcBef>
              <a:spcAft>
                <a:spcPts val="0"/>
              </a:spcAft>
              <a:buSzPts val="1300"/>
              <a:buChar char="●"/>
              <a:defRPr sz="2000"/>
            </a:lvl5pPr>
            <a:lvl6pPr marL="2743200" lvl="5" indent="-311150" algn="l">
              <a:spcBef>
                <a:spcPts val="400"/>
              </a:spcBef>
              <a:spcAft>
                <a:spcPts val="0"/>
              </a:spcAft>
              <a:buSzPts val="1300"/>
              <a:buChar char="●"/>
              <a:defRPr sz="2000"/>
            </a:lvl6pPr>
            <a:lvl7pPr marL="3200400" lvl="6" indent="-311150" algn="l">
              <a:spcBef>
                <a:spcPts val="400"/>
              </a:spcBef>
              <a:spcAft>
                <a:spcPts val="0"/>
              </a:spcAft>
              <a:buSzPts val="1300"/>
              <a:buChar char="●"/>
              <a:defRPr sz="2000"/>
            </a:lvl7pPr>
            <a:lvl8pPr marL="3657600" lvl="7" indent="-311150" algn="l">
              <a:spcBef>
                <a:spcPts val="400"/>
              </a:spcBef>
              <a:spcAft>
                <a:spcPts val="0"/>
              </a:spcAft>
              <a:buSzPts val="1300"/>
              <a:buChar char="●"/>
              <a:defRPr sz="2000"/>
            </a:lvl8pPr>
            <a:lvl9pPr marL="4114800" lvl="8" indent="-311150" algn="l">
              <a:spcBef>
                <a:spcPts val="400"/>
              </a:spcBef>
              <a:spcAft>
                <a:spcPts val="0"/>
              </a:spcAft>
              <a:buSzPts val="1300"/>
              <a:buChar char="●"/>
              <a:defRPr sz="2000"/>
            </a:lvl9pPr>
          </a:lstStyle>
          <a:p>
            <a:endParaRPr/>
          </a:p>
        </p:txBody>
      </p:sp>
      <p:sp>
        <p:nvSpPr>
          <p:cNvPr id="263" name="Google Shape;263;p33"/>
          <p:cNvSpPr txBox="1">
            <a:spLocks noGrp="1"/>
          </p:cNvSpPr>
          <p:nvPr>
            <p:ph type="body" idx="2"/>
          </p:nvPr>
        </p:nvSpPr>
        <p:spPr>
          <a:xfrm>
            <a:off x="457200" y="1435100"/>
            <a:ext cx="3008313" cy="4691063"/>
          </a:xfrm>
          <a:prstGeom prst="rect">
            <a:avLst/>
          </a:prstGeom>
          <a:solidFill>
            <a:schemeClr val="lt1"/>
          </a:solid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900"/>
              <a:buFont typeface="Arial"/>
              <a:buNone/>
              <a:defRPr sz="1200"/>
            </a:lvl2pPr>
            <a:lvl3pPr marL="1371600" lvl="2" indent="-228600" algn="l">
              <a:spcBef>
                <a:spcPts val="200"/>
              </a:spcBef>
              <a:spcAft>
                <a:spcPts val="0"/>
              </a:spcAft>
              <a:buSzPts val="750"/>
              <a:buNone/>
              <a:defRPr sz="1000"/>
            </a:lvl3pPr>
            <a:lvl4pPr marL="1828800" lvl="3" indent="-228600" algn="l">
              <a:spcBef>
                <a:spcPts val="180"/>
              </a:spcBef>
              <a:spcAft>
                <a:spcPts val="0"/>
              </a:spcAft>
              <a:buSzPts val="720"/>
              <a:buFont typeface="Arial"/>
              <a:buNone/>
              <a:defRPr sz="900"/>
            </a:lvl4pPr>
            <a:lvl5pPr marL="2286000" lvl="4" indent="-228600" algn="l">
              <a:spcBef>
                <a:spcPts val="180"/>
              </a:spcBef>
              <a:spcAft>
                <a:spcPts val="0"/>
              </a:spcAft>
              <a:buSzPts val="585"/>
              <a:buNone/>
              <a:defRPr sz="900"/>
            </a:lvl5pPr>
            <a:lvl6pPr marL="2743200" lvl="5" indent="-228600" algn="l">
              <a:spcBef>
                <a:spcPts val="180"/>
              </a:spcBef>
              <a:spcAft>
                <a:spcPts val="0"/>
              </a:spcAft>
              <a:buSzPts val="585"/>
              <a:buNone/>
              <a:defRPr sz="900"/>
            </a:lvl6pPr>
            <a:lvl7pPr marL="3200400" lvl="6" indent="-228600" algn="l">
              <a:spcBef>
                <a:spcPts val="180"/>
              </a:spcBef>
              <a:spcAft>
                <a:spcPts val="0"/>
              </a:spcAft>
              <a:buSzPts val="585"/>
              <a:buNone/>
              <a:defRPr sz="900"/>
            </a:lvl7pPr>
            <a:lvl8pPr marL="3657600" lvl="7" indent="-228600" algn="l">
              <a:spcBef>
                <a:spcPts val="180"/>
              </a:spcBef>
              <a:spcAft>
                <a:spcPts val="0"/>
              </a:spcAft>
              <a:buSzPts val="585"/>
              <a:buNone/>
              <a:defRPr sz="900"/>
            </a:lvl8pPr>
            <a:lvl9pPr marL="4114800" lvl="8" indent="-228600" algn="l">
              <a:spcBef>
                <a:spcPts val="180"/>
              </a:spcBef>
              <a:spcAft>
                <a:spcPts val="0"/>
              </a:spcAft>
              <a:buSzPts val="585"/>
              <a:buNone/>
              <a:defRPr sz="900"/>
            </a:lvl9pPr>
          </a:lstStyle>
          <a:p>
            <a:endParaRPr/>
          </a:p>
        </p:txBody>
      </p:sp>
      <p:sp>
        <p:nvSpPr>
          <p:cNvPr id="264" name="Google Shape;264;p33"/>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5" name="Google Shape;265;p33"/>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3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67"/>
        <p:cNvGrpSpPr/>
        <p:nvPr/>
      </p:nvGrpSpPr>
      <p:grpSpPr>
        <a:xfrm>
          <a:off x="0" y="0"/>
          <a:ext cx="0" cy="0"/>
          <a:chOff x="0" y="0"/>
          <a:chExt cx="0" cy="0"/>
        </a:xfrm>
      </p:grpSpPr>
      <p:sp>
        <p:nvSpPr>
          <p:cNvPr id="268" name="Google Shape;268;p34"/>
          <p:cNvSpPr txBox="1">
            <a:spLocks noGrp="1"/>
          </p:cNvSpPr>
          <p:nvPr>
            <p:ph type="title"/>
          </p:nvPr>
        </p:nvSpPr>
        <p:spPr>
          <a:xfrm>
            <a:off x="1792288" y="4800600"/>
            <a:ext cx="5486400" cy="566738"/>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9" name="Google Shape;269;p34"/>
          <p:cNvSpPr>
            <a:spLocks noGrp="1"/>
          </p:cNvSpPr>
          <p:nvPr>
            <p:ph type="pic" idx="2"/>
          </p:nvPr>
        </p:nvSpPr>
        <p:spPr>
          <a:xfrm>
            <a:off x="1792288" y="612775"/>
            <a:ext cx="5486400" cy="4114800"/>
          </a:xfrm>
          <a:prstGeom prst="rect">
            <a:avLst/>
          </a:prstGeom>
          <a:solidFill>
            <a:schemeClr val="lt1"/>
          </a:solidFill>
          <a:ln>
            <a:noFill/>
          </a:ln>
        </p:spPr>
      </p:sp>
      <p:sp>
        <p:nvSpPr>
          <p:cNvPr id="270" name="Google Shape;270;p34"/>
          <p:cNvSpPr txBox="1">
            <a:spLocks noGrp="1"/>
          </p:cNvSpPr>
          <p:nvPr>
            <p:ph type="body" idx="1"/>
          </p:nvPr>
        </p:nvSpPr>
        <p:spPr>
          <a:xfrm>
            <a:off x="1792288" y="5367338"/>
            <a:ext cx="5486400" cy="804862"/>
          </a:xfrm>
          <a:prstGeom prst="rect">
            <a:avLst/>
          </a:prstGeom>
          <a:solidFill>
            <a:schemeClr val="lt1"/>
          </a:solid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900"/>
              <a:buFont typeface="Arial"/>
              <a:buNone/>
              <a:defRPr sz="1200"/>
            </a:lvl2pPr>
            <a:lvl3pPr marL="1371600" lvl="2" indent="-228600" algn="l">
              <a:spcBef>
                <a:spcPts val="200"/>
              </a:spcBef>
              <a:spcAft>
                <a:spcPts val="0"/>
              </a:spcAft>
              <a:buSzPts val="750"/>
              <a:buNone/>
              <a:defRPr sz="1000"/>
            </a:lvl3pPr>
            <a:lvl4pPr marL="1828800" lvl="3" indent="-228600" algn="l">
              <a:spcBef>
                <a:spcPts val="180"/>
              </a:spcBef>
              <a:spcAft>
                <a:spcPts val="0"/>
              </a:spcAft>
              <a:buSzPts val="720"/>
              <a:buFont typeface="Arial"/>
              <a:buNone/>
              <a:defRPr sz="900"/>
            </a:lvl4pPr>
            <a:lvl5pPr marL="2286000" lvl="4" indent="-228600" algn="l">
              <a:spcBef>
                <a:spcPts val="180"/>
              </a:spcBef>
              <a:spcAft>
                <a:spcPts val="0"/>
              </a:spcAft>
              <a:buSzPts val="585"/>
              <a:buNone/>
              <a:defRPr sz="900"/>
            </a:lvl5pPr>
            <a:lvl6pPr marL="2743200" lvl="5" indent="-228600" algn="l">
              <a:spcBef>
                <a:spcPts val="180"/>
              </a:spcBef>
              <a:spcAft>
                <a:spcPts val="0"/>
              </a:spcAft>
              <a:buSzPts val="585"/>
              <a:buNone/>
              <a:defRPr sz="900"/>
            </a:lvl6pPr>
            <a:lvl7pPr marL="3200400" lvl="6" indent="-228600" algn="l">
              <a:spcBef>
                <a:spcPts val="180"/>
              </a:spcBef>
              <a:spcAft>
                <a:spcPts val="0"/>
              </a:spcAft>
              <a:buSzPts val="585"/>
              <a:buNone/>
              <a:defRPr sz="900"/>
            </a:lvl7pPr>
            <a:lvl8pPr marL="3657600" lvl="7" indent="-228600" algn="l">
              <a:spcBef>
                <a:spcPts val="180"/>
              </a:spcBef>
              <a:spcAft>
                <a:spcPts val="0"/>
              </a:spcAft>
              <a:buSzPts val="585"/>
              <a:buNone/>
              <a:defRPr sz="900"/>
            </a:lvl8pPr>
            <a:lvl9pPr marL="4114800" lvl="8" indent="-228600" algn="l">
              <a:spcBef>
                <a:spcPts val="180"/>
              </a:spcBef>
              <a:spcAft>
                <a:spcPts val="0"/>
              </a:spcAft>
              <a:buSzPts val="585"/>
              <a:buNone/>
              <a:defRPr sz="900"/>
            </a:lvl9pPr>
          </a:lstStyle>
          <a:p>
            <a:endParaRPr/>
          </a:p>
        </p:txBody>
      </p:sp>
      <p:sp>
        <p:nvSpPr>
          <p:cNvPr id="271" name="Google Shape;271;p34"/>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34"/>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3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74"/>
        <p:cNvGrpSpPr/>
        <p:nvPr/>
      </p:nvGrpSpPr>
      <p:grpSpPr>
        <a:xfrm>
          <a:off x="0" y="0"/>
          <a:ext cx="0" cy="0"/>
          <a:chOff x="0" y="0"/>
          <a:chExt cx="0" cy="0"/>
        </a:xfrm>
      </p:grpSpPr>
      <p:sp>
        <p:nvSpPr>
          <p:cNvPr id="275" name="Google Shape;275;p35"/>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76" name="Google Shape;276;p35"/>
          <p:cNvSpPr txBox="1">
            <a:spLocks noGrp="1"/>
          </p:cNvSpPr>
          <p:nvPr>
            <p:ph type="body" idx="1"/>
          </p:nvPr>
        </p:nvSpPr>
        <p:spPr>
          <a:xfrm rot="5400000">
            <a:off x="2171700" y="-190500"/>
            <a:ext cx="4800600" cy="8686800"/>
          </a:xfrm>
          <a:prstGeom prst="rect">
            <a:avLst/>
          </a:prstGeom>
          <a:solidFill>
            <a:schemeClr val="lt1"/>
          </a:solid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20039" algn="l">
              <a:spcBef>
                <a:spcPts val="360"/>
              </a:spcBef>
              <a:spcAft>
                <a:spcPts val="0"/>
              </a:spcAft>
              <a:buSzPts val="1440"/>
              <a:buChar char="–"/>
              <a:defRPr/>
            </a:lvl4pPr>
            <a:lvl5pPr marL="2286000" lvl="4" indent="-302895" algn="l">
              <a:spcBef>
                <a:spcPts val="360"/>
              </a:spcBef>
              <a:spcAft>
                <a:spcPts val="0"/>
              </a:spcAft>
              <a:buSzPts val="1170"/>
              <a:buChar char="●"/>
              <a:defRPr/>
            </a:lvl5pPr>
            <a:lvl6pPr marL="2743200" lvl="5" indent="-302895" algn="l">
              <a:spcBef>
                <a:spcPts val="360"/>
              </a:spcBef>
              <a:spcAft>
                <a:spcPts val="0"/>
              </a:spcAft>
              <a:buSzPts val="1170"/>
              <a:buChar char="●"/>
              <a:defRPr/>
            </a:lvl6pPr>
            <a:lvl7pPr marL="3200400" lvl="6" indent="-302895" algn="l">
              <a:spcBef>
                <a:spcPts val="360"/>
              </a:spcBef>
              <a:spcAft>
                <a:spcPts val="0"/>
              </a:spcAft>
              <a:buSzPts val="1170"/>
              <a:buChar char="●"/>
              <a:defRPr/>
            </a:lvl7pPr>
            <a:lvl8pPr marL="3657600" lvl="7" indent="-302895" algn="l">
              <a:spcBef>
                <a:spcPts val="360"/>
              </a:spcBef>
              <a:spcAft>
                <a:spcPts val="0"/>
              </a:spcAft>
              <a:buSzPts val="1170"/>
              <a:buChar char="●"/>
              <a:defRPr/>
            </a:lvl8pPr>
            <a:lvl9pPr marL="4114800" lvl="8" indent="-302895" algn="l">
              <a:spcBef>
                <a:spcPts val="360"/>
              </a:spcBef>
              <a:spcAft>
                <a:spcPts val="0"/>
              </a:spcAft>
              <a:buSzPts val="1170"/>
              <a:buChar char="●"/>
              <a:defRPr/>
            </a:lvl9pPr>
          </a:lstStyle>
          <a:p>
            <a:endParaRPr/>
          </a:p>
        </p:txBody>
      </p:sp>
      <p:sp>
        <p:nvSpPr>
          <p:cNvPr id="277" name="Google Shape;277;p35"/>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8" name="Google Shape;278;p35"/>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9" name="Google Shape;279;p3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80"/>
        <p:cNvGrpSpPr/>
        <p:nvPr/>
      </p:nvGrpSpPr>
      <p:grpSpPr>
        <a:xfrm>
          <a:off x="0" y="0"/>
          <a:ext cx="0" cy="0"/>
          <a:chOff x="0" y="0"/>
          <a:chExt cx="0" cy="0"/>
        </a:xfrm>
      </p:grpSpPr>
      <p:sp>
        <p:nvSpPr>
          <p:cNvPr id="281" name="Google Shape;281;p36"/>
          <p:cNvSpPr txBox="1">
            <a:spLocks noGrp="1"/>
          </p:cNvSpPr>
          <p:nvPr>
            <p:ph type="title"/>
          </p:nvPr>
        </p:nvSpPr>
        <p:spPr>
          <a:xfrm rot="5400000">
            <a:off x="4968875" y="2606675"/>
            <a:ext cx="5721350" cy="21717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82" name="Google Shape;282;p36"/>
          <p:cNvSpPr txBox="1">
            <a:spLocks noGrp="1"/>
          </p:cNvSpPr>
          <p:nvPr>
            <p:ph type="body" idx="1"/>
          </p:nvPr>
        </p:nvSpPr>
        <p:spPr>
          <a:xfrm rot="5400000">
            <a:off x="549275" y="511175"/>
            <a:ext cx="5721350" cy="6362700"/>
          </a:xfrm>
          <a:prstGeom prst="rect">
            <a:avLst/>
          </a:prstGeom>
          <a:solidFill>
            <a:schemeClr val="lt1"/>
          </a:solid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20039" algn="l">
              <a:spcBef>
                <a:spcPts val="360"/>
              </a:spcBef>
              <a:spcAft>
                <a:spcPts val="0"/>
              </a:spcAft>
              <a:buSzPts val="1440"/>
              <a:buChar char="–"/>
              <a:defRPr/>
            </a:lvl4pPr>
            <a:lvl5pPr marL="2286000" lvl="4" indent="-302895" algn="l">
              <a:spcBef>
                <a:spcPts val="360"/>
              </a:spcBef>
              <a:spcAft>
                <a:spcPts val="0"/>
              </a:spcAft>
              <a:buSzPts val="1170"/>
              <a:buChar char="●"/>
              <a:defRPr/>
            </a:lvl5pPr>
            <a:lvl6pPr marL="2743200" lvl="5" indent="-302895" algn="l">
              <a:spcBef>
                <a:spcPts val="360"/>
              </a:spcBef>
              <a:spcAft>
                <a:spcPts val="0"/>
              </a:spcAft>
              <a:buSzPts val="1170"/>
              <a:buChar char="●"/>
              <a:defRPr/>
            </a:lvl6pPr>
            <a:lvl7pPr marL="3200400" lvl="6" indent="-302895" algn="l">
              <a:spcBef>
                <a:spcPts val="360"/>
              </a:spcBef>
              <a:spcAft>
                <a:spcPts val="0"/>
              </a:spcAft>
              <a:buSzPts val="1170"/>
              <a:buChar char="●"/>
              <a:defRPr/>
            </a:lvl7pPr>
            <a:lvl8pPr marL="3657600" lvl="7" indent="-302895" algn="l">
              <a:spcBef>
                <a:spcPts val="360"/>
              </a:spcBef>
              <a:spcAft>
                <a:spcPts val="0"/>
              </a:spcAft>
              <a:buSzPts val="1170"/>
              <a:buChar char="●"/>
              <a:defRPr/>
            </a:lvl8pPr>
            <a:lvl9pPr marL="4114800" lvl="8" indent="-302895" algn="l">
              <a:spcBef>
                <a:spcPts val="360"/>
              </a:spcBef>
              <a:spcAft>
                <a:spcPts val="0"/>
              </a:spcAft>
              <a:buSzPts val="1170"/>
              <a:buChar char="●"/>
              <a:defRPr/>
            </a:lvl9pPr>
          </a:lstStyle>
          <a:p>
            <a:endParaRPr/>
          </a:p>
        </p:txBody>
      </p:sp>
      <p:sp>
        <p:nvSpPr>
          <p:cNvPr id="283" name="Google Shape;283;p36"/>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4" name="Google Shape;284;p36"/>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p3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Google Shape;60;p5"/>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1" name="Google Shape;61;p5"/>
          <p:cNvSpPr txBox="1">
            <a:spLocks noGrp="1"/>
          </p:cNvSpPr>
          <p:nvPr>
            <p:ph type="body" idx="1"/>
          </p:nvPr>
        </p:nvSpPr>
        <p:spPr>
          <a:xfrm>
            <a:off x="228600" y="1752600"/>
            <a:ext cx="4267200" cy="4800600"/>
          </a:xfrm>
          <a:prstGeom prst="rect">
            <a:avLst/>
          </a:prstGeom>
          <a:solidFill>
            <a:schemeClr val="lt1"/>
          </a:solid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42900" algn="l">
              <a:spcBef>
                <a:spcPts val="480"/>
              </a:spcBef>
              <a:spcAft>
                <a:spcPts val="0"/>
              </a:spcAft>
              <a:buSzPts val="1800"/>
              <a:buFont typeface="Arial"/>
              <a:buChar char="–"/>
              <a:defRPr sz="2400"/>
            </a:lvl2pPr>
            <a:lvl3pPr marL="1371600" lvl="2" indent="-323850" algn="l">
              <a:spcBef>
                <a:spcPts val="400"/>
              </a:spcBef>
              <a:spcAft>
                <a:spcPts val="0"/>
              </a:spcAft>
              <a:buSzPts val="1500"/>
              <a:buChar char="●"/>
              <a:defRPr sz="2000"/>
            </a:lvl3pPr>
            <a:lvl4pPr marL="1828800" lvl="3" indent="-320039" algn="l">
              <a:spcBef>
                <a:spcPts val="360"/>
              </a:spcBef>
              <a:spcAft>
                <a:spcPts val="0"/>
              </a:spcAft>
              <a:buSzPts val="1440"/>
              <a:buFont typeface="Arial"/>
              <a:buChar char="–"/>
              <a:defRPr sz="1800"/>
            </a:lvl4pPr>
            <a:lvl5pPr marL="2286000" lvl="4" indent="-302895" algn="l">
              <a:spcBef>
                <a:spcPts val="360"/>
              </a:spcBef>
              <a:spcAft>
                <a:spcPts val="0"/>
              </a:spcAft>
              <a:buSzPts val="1170"/>
              <a:buChar char="●"/>
              <a:defRPr sz="1800"/>
            </a:lvl5pPr>
            <a:lvl6pPr marL="2743200" lvl="5" indent="-302895" algn="l">
              <a:spcBef>
                <a:spcPts val="360"/>
              </a:spcBef>
              <a:spcAft>
                <a:spcPts val="0"/>
              </a:spcAft>
              <a:buSzPts val="1170"/>
              <a:buChar char="●"/>
              <a:defRPr sz="1800"/>
            </a:lvl6pPr>
            <a:lvl7pPr marL="3200400" lvl="6" indent="-302895" algn="l">
              <a:spcBef>
                <a:spcPts val="360"/>
              </a:spcBef>
              <a:spcAft>
                <a:spcPts val="0"/>
              </a:spcAft>
              <a:buSzPts val="1170"/>
              <a:buChar char="●"/>
              <a:defRPr sz="1800"/>
            </a:lvl7pPr>
            <a:lvl8pPr marL="3657600" lvl="7" indent="-302895" algn="l">
              <a:spcBef>
                <a:spcPts val="360"/>
              </a:spcBef>
              <a:spcAft>
                <a:spcPts val="0"/>
              </a:spcAft>
              <a:buSzPts val="1170"/>
              <a:buChar char="●"/>
              <a:defRPr sz="1800"/>
            </a:lvl8pPr>
            <a:lvl9pPr marL="4114800" lvl="8" indent="-302895" algn="l">
              <a:spcBef>
                <a:spcPts val="360"/>
              </a:spcBef>
              <a:spcAft>
                <a:spcPts val="0"/>
              </a:spcAft>
              <a:buSzPts val="1170"/>
              <a:buChar char="●"/>
              <a:defRPr sz="1800"/>
            </a:lvl9pPr>
          </a:lstStyle>
          <a:p>
            <a:endParaRPr/>
          </a:p>
        </p:txBody>
      </p:sp>
      <p:sp>
        <p:nvSpPr>
          <p:cNvPr id="62" name="Google Shape;62;p5"/>
          <p:cNvSpPr txBox="1">
            <a:spLocks noGrp="1"/>
          </p:cNvSpPr>
          <p:nvPr>
            <p:ph type="body" idx="2"/>
          </p:nvPr>
        </p:nvSpPr>
        <p:spPr>
          <a:xfrm>
            <a:off x="4648200" y="1752600"/>
            <a:ext cx="4267200" cy="4800600"/>
          </a:xfrm>
          <a:prstGeom prst="rect">
            <a:avLst/>
          </a:prstGeom>
          <a:solidFill>
            <a:schemeClr val="lt1"/>
          </a:solid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42900" algn="l">
              <a:spcBef>
                <a:spcPts val="480"/>
              </a:spcBef>
              <a:spcAft>
                <a:spcPts val="0"/>
              </a:spcAft>
              <a:buSzPts val="1800"/>
              <a:buFont typeface="Arial"/>
              <a:buChar char="–"/>
              <a:defRPr sz="2400"/>
            </a:lvl2pPr>
            <a:lvl3pPr marL="1371600" lvl="2" indent="-323850" algn="l">
              <a:spcBef>
                <a:spcPts val="400"/>
              </a:spcBef>
              <a:spcAft>
                <a:spcPts val="0"/>
              </a:spcAft>
              <a:buSzPts val="1500"/>
              <a:buChar char="●"/>
              <a:defRPr sz="2000"/>
            </a:lvl3pPr>
            <a:lvl4pPr marL="1828800" lvl="3" indent="-320039" algn="l">
              <a:spcBef>
                <a:spcPts val="360"/>
              </a:spcBef>
              <a:spcAft>
                <a:spcPts val="0"/>
              </a:spcAft>
              <a:buSzPts val="1440"/>
              <a:buFont typeface="Arial"/>
              <a:buChar char="–"/>
              <a:defRPr sz="1800"/>
            </a:lvl4pPr>
            <a:lvl5pPr marL="2286000" lvl="4" indent="-302895" algn="l">
              <a:spcBef>
                <a:spcPts val="360"/>
              </a:spcBef>
              <a:spcAft>
                <a:spcPts val="0"/>
              </a:spcAft>
              <a:buSzPts val="1170"/>
              <a:buChar char="●"/>
              <a:defRPr sz="1800"/>
            </a:lvl5pPr>
            <a:lvl6pPr marL="2743200" lvl="5" indent="-302895" algn="l">
              <a:spcBef>
                <a:spcPts val="360"/>
              </a:spcBef>
              <a:spcAft>
                <a:spcPts val="0"/>
              </a:spcAft>
              <a:buSzPts val="1170"/>
              <a:buChar char="●"/>
              <a:defRPr sz="1800"/>
            </a:lvl6pPr>
            <a:lvl7pPr marL="3200400" lvl="6" indent="-302895" algn="l">
              <a:spcBef>
                <a:spcPts val="360"/>
              </a:spcBef>
              <a:spcAft>
                <a:spcPts val="0"/>
              </a:spcAft>
              <a:buSzPts val="1170"/>
              <a:buChar char="●"/>
              <a:defRPr sz="1800"/>
            </a:lvl7pPr>
            <a:lvl8pPr marL="3657600" lvl="7" indent="-302895" algn="l">
              <a:spcBef>
                <a:spcPts val="360"/>
              </a:spcBef>
              <a:spcAft>
                <a:spcPts val="0"/>
              </a:spcAft>
              <a:buSzPts val="1170"/>
              <a:buChar char="●"/>
              <a:defRPr sz="1800"/>
            </a:lvl8pPr>
            <a:lvl9pPr marL="4114800" lvl="8" indent="-302895" algn="l">
              <a:spcBef>
                <a:spcPts val="360"/>
              </a:spcBef>
              <a:spcAft>
                <a:spcPts val="0"/>
              </a:spcAft>
              <a:buSzPts val="1170"/>
              <a:buChar char="●"/>
              <a:defRPr sz="1800"/>
            </a:lvl9pPr>
          </a:lstStyle>
          <a:p>
            <a:endParaRPr/>
          </a:p>
        </p:txBody>
      </p:sp>
      <p:sp>
        <p:nvSpPr>
          <p:cNvPr id="63" name="Google Shape;63;p5"/>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6"/>
        <p:cNvGrpSpPr/>
        <p:nvPr/>
      </p:nvGrpSpPr>
      <p:grpSpPr>
        <a:xfrm>
          <a:off x="0" y="0"/>
          <a:ext cx="0" cy="0"/>
          <a:chOff x="0" y="0"/>
          <a:chExt cx="0" cy="0"/>
        </a:xfrm>
      </p:grpSpPr>
      <p:sp>
        <p:nvSpPr>
          <p:cNvPr id="67" name="Google Shape;67;p6"/>
          <p:cNvSpPr txBox="1">
            <a:spLocks noGrp="1"/>
          </p:cNvSpPr>
          <p:nvPr>
            <p:ph type="title"/>
          </p:nvPr>
        </p:nvSpPr>
        <p:spPr>
          <a:xfrm>
            <a:off x="457200" y="274638"/>
            <a:ext cx="8229600" cy="11430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8" name="Google Shape;68;p6"/>
          <p:cNvSpPr txBox="1">
            <a:spLocks noGrp="1"/>
          </p:cNvSpPr>
          <p:nvPr>
            <p:ph type="body" idx="1"/>
          </p:nvPr>
        </p:nvSpPr>
        <p:spPr>
          <a:xfrm>
            <a:off x="457200" y="1535113"/>
            <a:ext cx="4040188" cy="639762"/>
          </a:xfrm>
          <a:prstGeom prst="rect">
            <a:avLst/>
          </a:prstGeom>
          <a:solidFill>
            <a:schemeClr val="lt1"/>
          </a:solid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1500"/>
              <a:buFont typeface="Arial"/>
              <a:buNone/>
              <a:defRPr sz="2000" b="1"/>
            </a:lvl2pPr>
            <a:lvl3pPr marL="1371600" lvl="2" indent="-228600" algn="l">
              <a:spcBef>
                <a:spcPts val="360"/>
              </a:spcBef>
              <a:spcAft>
                <a:spcPts val="0"/>
              </a:spcAft>
              <a:buSzPts val="1350"/>
              <a:buNone/>
              <a:defRPr sz="1800" b="1"/>
            </a:lvl3pPr>
            <a:lvl4pPr marL="1828800" lvl="3" indent="-228600" algn="l">
              <a:spcBef>
                <a:spcPts val="320"/>
              </a:spcBef>
              <a:spcAft>
                <a:spcPts val="0"/>
              </a:spcAft>
              <a:buSzPts val="1280"/>
              <a:buFont typeface="Arial"/>
              <a:buNone/>
              <a:defRPr sz="1600" b="1"/>
            </a:lvl4pPr>
            <a:lvl5pPr marL="2286000" lvl="4" indent="-228600" algn="l">
              <a:spcBef>
                <a:spcPts val="320"/>
              </a:spcBef>
              <a:spcAft>
                <a:spcPts val="0"/>
              </a:spcAft>
              <a:buSzPts val="1040"/>
              <a:buNone/>
              <a:defRPr sz="1600" b="1"/>
            </a:lvl5pPr>
            <a:lvl6pPr marL="2743200" lvl="5" indent="-228600" algn="l">
              <a:spcBef>
                <a:spcPts val="320"/>
              </a:spcBef>
              <a:spcAft>
                <a:spcPts val="0"/>
              </a:spcAft>
              <a:buSzPts val="1040"/>
              <a:buNone/>
              <a:defRPr sz="1600" b="1"/>
            </a:lvl6pPr>
            <a:lvl7pPr marL="3200400" lvl="6" indent="-228600" algn="l">
              <a:spcBef>
                <a:spcPts val="320"/>
              </a:spcBef>
              <a:spcAft>
                <a:spcPts val="0"/>
              </a:spcAft>
              <a:buSzPts val="1040"/>
              <a:buNone/>
              <a:defRPr sz="1600" b="1"/>
            </a:lvl7pPr>
            <a:lvl8pPr marL="3657600" lvl="7" indent="-228600" algn="l">
              <a:spcBef>
                <a:spcPts val="320"/>
              </a:spcBef>
              <a:spcAft>
                <a:spcPts val="0"/>
              </a:spcAft>
              <a:buSzPts val="1040"/>
              <a:buNone/>
              <a:defRPr sz="1600" b="1"/>
            </a:lvl8pPr>
            <a:lvl9pPr marL="4114800" lvl="8" indent="-228600" algn="l">
              <a:spcBef>
                <a:spcPts val="320"/>
              </a:spcBef>
              <a:spcAft>
                <a:spcPts val="0"/>
              </a:spcAft>
              <a:buSzPts val="1040"/>
              <a:buNone/>
              <a:defRPr sz="1600" b="1"/>
            </a:lvl9pPr>
          </a:lstStyle>
          <a:p>
            <a:endParaRPr/>
          </a:p>
        </p:txBody>
      </p:sp>
      <p:sp>
        <p:nvSpPr>
          <p:cNvPr id="69" name="Google Shape;69;p6"/>
          <p:cNvSpPr txBox="1">
            <a:spLocks noGrp="1"/>
          </p:cNvSpPr>
          <p:nvPr>
            <p:ph type="body" idx="2"/>
          </p:nvPr>
        </p:nvSpPr>
        <p:spPr>
          <a:xfrm>
            <a:off x="457200" y="2174875"/>
            <a:ext cx="4040188" cy="3951288"/>
          </a:xfrm>
          <a:prstGeom prst="rect">
            <a:avLst/>
          </a:prstGeom>
          <a:solidFill>
            <a:schemeClr val="lt1"/>
          </a:solid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23850" algn="l">
              <a:spcBef>
                <a:spcPts val="400"/>
              </a:spcBef>
              <a:spcAft>
                <a:spcPts val="0"/>
              </a:spcAft>
              <a:buSzPts val="1500"/>
              <a:buFont typeface="Arial"/>
              <a:buChar char="–"/>
              <a:defRPr sz="2000"/>
            </a:lvl2pPr>
            <a:lvl3pPr marL="1371600" lvl="2" indent="-314325" algn="l">
              <a:spcBef>
                <a:spcPts val="360"/>
              </a:spcBef>
              <a:spcAft>
                <a:spcPts val="0"/>
              </a:spcAft>
              <a:buSzPts val="1350"/>
              <a:buChar char="●"/>
              <a:defRPr sz="1800"/>
            </a:lvl3pPr>
            <a:lvl4pPr marL="1828800" lvl="3" indent="-309880" algn="l">
              <a:spcBef>
                <a:spcPts val="320"/>
              </a:spcBef>
              <a:spcAft>
                <a:spcPts val="0"/>
              </a:spcAft>
              <a:buSzPts val="1280"/>
              <a:buFont typeface="Arial"/>
              <a:buChar char="–"/>
              <a:defRPr sz="1600"/>
            </a:lvl4pPr>
            <a:lvl5pPr marL="2286000" lvl="4" indent="-294639" algn="l">
              <a:spcBef>
                <a:spcPts val="320"/>
              </a:spcBef>
              <a:spcAft>
                <a:spcPts val="0"/>
              </a:spcAft>
              <a:buSzPts val="1040"/>
              <a:buChar char="●"/>
              <a:defRPr sz="1600"/>
            </a:lvl5pPr>
            <a:lvl6pPr marL="2743200" lvl="5" indent="-294639" algn="l">
              <a:spcBef>
                <a:spcPts val="320"/>
              </a:spcBef>
              <a:spcAft>
                <a:spcPts val="0"/>
              </a:spcAft>
              <a:buSzPts val="1040"/>
              <a:buChar char="●"/>
              <a:defRPr sz="1600"/>
            </a:lvl6pPr>
            <a:lvl7pPr marL="3200400" lvl="6" indent="-294639" algn="l">
              <a:spcBef>
                <a:spcPts val="320"/>
              </a:spcBef>
              <a:spcAft>
                <a:spcPts val="0"/>
              </a:spcAft>
              <a:buSzPts val="1040"/>
              <a:buChar char="●"/>
              <a:defRPr sz="1600"/>
            </a:lvl7pPr>
            <a:lvl8pPr marL="3657600" lvl="7" indent="-294640" algn="l">
              <a:spcBef>
                <a:spcPts val="320"/>
              </a:spcBef>
              <a:spcAft>
                <a:spcPts val="0"/>
              </a:spcAft>
              <a:buSzPts val="1040"/>
              <a:buChar char="●"/>
              <a:defRPr sz="1600"/>
            </a:lvl8pPr>
            <a:lvl9pPr marL="4114800" lvl="8" indent="-294640" algn="l">
              <a:spcBef>
                <a:spcPts val="320"/>
              </a:spcBef>
              <a:spcAft>
                <a:spcPts val="0"/>
              </a:spcAft>
              <a:buSzPts val="1040"/>
              <a:buChar char="●"/>
              <a:defRPr sz="1600"/>
            </a:lvl9pPr>
          </a:lstStyle>
          <a:p>
            <a:endParaRPr/>
          </a:p>
        </p:txBody>
      </p:sp>
      <p:sp>
        <p:nvSpPr>
          <p:cNvPr id="70" name="Google Shape;70;p6"/>
          <p:cNvSpPr txBox="1">
            <a:spLocks noGrp="1"/>
          </p:cNvSpPr>
          <p:nvPr>
            <p:ph type="body" idx="3"/>
          </p:nvPr>
        </p:nvSpPr>
        <p:spPr>
          <a:xfrm>
            <a:off x="4645025" y="1535113"/>
            <a:ext cx="4041775" cy="639762"/>
          </a:xfrm>
          <a:prstGeom prst="rect">
            <a:avLst/>
          </a:prstGeom>
          <a:solidFill>
            <a:schemeClr val="lt1"/>
          </a:solid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1500"/>
              <a:buFont typeface="Arial"/>
              <a:buNone/>
              <a:defRPr sz="2000" b="1"/>
            </a:lvl2pPr>
            <a:lvl3pPr marL="1371600" lvl="2" indent="-228600" algn="l">
              <a:spcBef>
                <a:spcPts val="360"/>
              </a:spcBef>
              <a:spcAft>
                <a:spcPts val="0"/>
              </a:spcAft>
              <a:buSzPts val="1350"/>
              <a:buNone/>
              <a:defRPr sz="1800" b="1"/>
            </a:lvl3pPr>
            <a:lvl4pPr marL="1828800" lvl="3" indent="-228600" algn="l">
              <a:spcBef>
                <a:spcPts val="320"/>
              </a:spcBef>
              <a:spcAft>
                <a:spcPts val="0"/>
              </a:spcAft>
              <a:buSzPts val="1280"/>
              <a:buFont typeface="Arial"/>
              <a:buNone/>
              <a:defRPr sz="1600" b="1"/>
            </a:lvl4pPr>
            <a:lvl5pPr marL="2286000" lvl="4" indent="-228600" algn="l">
              <a:spcBef>
                <a:spcPts val="320"/>
              </a:spcBef>
              <a:spcAft>
                <a:spcPts val="0"/>
              </a:spcAft>
              <a:buSzPts val="1040"/>
              <a:buNone/>
              <a:defRPr sz="1600" b="1"/>
            </a:lvl5pPr>
            <a:lvl6pPr marL="2743200" lvl="5" indent="-228600" algn="l">
              <a:spcBef>
                <a:spcPts val="320"/>
              </a:spcBef>
              <a:spcAft>
                <a:spcPts val="0"/>
              </a:spcAft>
              <a:buSzPts val="1040"/>
              <a:buNone/>
              <a:defRPr sz="1600" b="1"/>
            </a:lvl6pPr>
            <a:lvl7pPr marL="3200400" lvl="6" indent="-228600" algn="l">
              <a:spcBef>
                <a:spcPts val="320"/>
              </a:spcBef>
              <a:spcAft>
                <a:spcPts val="0"/>
              </a:spcAft>
              <a:buSzPts val="1040"/>
              <a:buNone/>
              <a:defRPr sz="1600" b="1"/>
            </a:lvl7pPr>
            <a:lvl8pPr marL="3657600" lvl="7" indent="-228600" algn="l">
              <a:spcBef>
                <a:spcPts val="320"/>
              </a:spcBef>
              <a:spcAft>
                <a:spcPts val="0"/>
              </a:spcAft>
              <a:buSzPts val="1040"/>
              <a:buNone/>
              <a:defRPr sz="1600" b="1"/>
            </a:lvl8pPr>
            <a:lvl9pPr marL="4114800" lvl="8" indent="-228600" algn="l">
              <a:spcBef>
                <a:spcPts val="320"/>
              </a:spcBef>
              <a:spcAft>
                <a:spcPts val="0"/>
              </a:spcAft>
              <a:buSzPts val="1040"/>
              <a:buNone/>
              <a:defRPr sz="1600" b="1"/>
            </a:lvl9pPr>
          </a:lstStyle>
          <a:p>
            <a:endParaRPr/>
          </a:p>
        </p:txBody>
      </p:sp>
      <p:sp>
        <p:nvSpPr>
          <p:cNvPr id="71" name="Google Shape;71;p6"/>
          <p:cNvSpPr txBox="1">
            <a:spLocks noGrp="1"/>
          </p:cNvSpPr>
          <p:nvPr>
            <p:ph type="body" idx="4"/>
          </p:nvPr>
        </p:nvSpPr>
        <p:spPr>
          <a:xfrm>
            <a:off x="4645025" y="2174875"/>
            <a:ext cx="4041775" cy="3951288"/>
          </a:xfrm>
          <a:prstGeom prst="rect">
            <a:avLst/>
          </a:prstGeom>
          <a:solidFill>
            <a:schemeClr val="lt1"/>
          </a:solid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23850" algn="l">
              <a:spcBef>
                <a:spcPts val="400"/>
              </a:spcBef>
              <a:spcAft>
                <a:spcPts val="0"/>
              </a:spcAft>
              <a:buSzPts val="1500"/>
              <a:buFont typeface="Arial"/>
              <a:buChar char="–"/>
              <a:defRPr sz="2000"/>
            </a:lvl2pPr>
            <a:lvl3pPr marL="1371600" lvl="2" indent="-314325" algn="l">
              <a:spcBef>
                <a:spcPts val="360"/>
              </a:spcBef>
              <a:spcAft>
                <a:spcPts val="0"/>
              </a:spcAft>
              <a:buSzPts val="1350"/>
              <a:buChar char="●"/>
              <a:defRPr sz="1800"/>
            </a:lvl3pPr>
            <a:lvl4pPr marL="1828800" lvl="3" indent="-309880" algn="l">
              <a:spcBef>
                <a:spcPts val="320"/>
              </a:spcBef>
              <a:spcAft>
                <a:spcPts val="0"/>
              </a:spcAft>
              <a:buSzPts val="1280"/>
              <a:buFont typeface="Arial"/>
              <a:buChar char="–"/>
              <a:defRPr sz="1600"/>
            </a:lvl4pPr>
            <a:lvl5pPr marL="2286000" lvl="4" indent="-294639" algn="l">
              <a:spcBef>
                <a:spcPts val="320"/>
              </a:spcBef>
              <a:spcAft>
                <a:spcPts val="0"/>
              </a:spcAft>
              <a:buSzPts val="1040"/>
              <a:buChar char="●"/>
              <a:defRPr sz="1600"/>
            </a:lvl5pPr>
            <a:lvl6pPr marL="2743200" lvl="5" indent="-294639" algn="l">
              <a:spcBef>
                <a:spcPts val="320"/>
              </a:spcBef>
              <a:spcAft>
                <a:spcPts val="0"/>
              </a:spcAft>
              <a:buSzPts val="1040"/>
              <a:buChar char="●"/>
              <a:defRPr sz="1600"/>
            </a:lvl6pPr>
            <a:lvl7pPr marL="3200400" lvl="6" indent="-294639" algn="l">
              <a:spcBef>
                <a:spcPts val="320"/>
              </a:spcBef>
              <a:spcAft>
                <a:spcPts val="0"/>
              </a:spcAft>
              <a:buSzPts val="1040"/>
              <a:buChar char="●"/>
              <a:defRPr sz="1600"/>
            </a:lvl7pPr>
            <a:lvl8pPr marL="3657600" lvl="7" indent="-294640" algn="l">
              <a:spcBef>
                <a:spcPts val="320"/>
              </a:spcBef>
              <a:spcAft>
                <a:spcPts val="0"/>
              </a:spcAft>
              <a:buSzPts val="1040"/>
              <a:buChar char="●"/>
              <a:defRPr sz="1600"/>
            </a:lvl8pPr>
            <a:lvl9pPr marL="4114800" lvl="8" indent="-294640" algn="l">
              <a:spcBef>
                <a:spcPts val="320"/>
              </a:spcBef>
              <a:spcAft>
                <a:spcPts val="0"/>
              </a:spcAft>
              <a:buSzPts val="1040"/>
              <a:buChar char="●"/>
              <a:defRPr sz="1600"/>
            </a:lvl9pPr>
          </a:lstStyle>
          <a:p>
            <a:endParaRPr/>
          </a:p>
        </p:txBody>
      </p:sp>
      <p:sp>
        <p:nvSpPr>
          <p:cNvPr id="72" name="Google Shape;72;p6"/>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6"/>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7"/>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7" name="Google Shape;77;p7"/>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7"/>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8"/>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8"/>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4"/>
        <p:cNvGrpSpPr/>
        <p:nvPr/>
      </p:nvGrpSpPr>
      <p:grpSpPr>
        <a:xfrm>
          <a:off x="0" y="0"/>
          <a:ext cx="0" cy="0"/>
          <a:chOff x="0" y="0"/>
          <a:chExt cx="0" cy="0"/>
        </a:xfrm>
      </p:grpSpPr>
      <p:sp>
        <p:nvSpPr>
          <p:cNvPr id="85" name="Google Shape;85;p9"/>
          <p:cNvSpPr txBox="1">
            <a:spLocks noGrp="1"/>
          </p:cNvSpPr>
          <p:nvPr>
            <p:ph type="title"/>
          </p:nvPr>
        </p:nvSpPr>
        <p:spPr>
          <a:xfrm>
            <a:off x="457200" y="273050"/>
            <a:ext cx="3008313" cy="1162050"/>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6" name="Google Shape;86;p9"/>
          <p:cNvSpPr txBox="1">
            <a:spLocks noGrp="1"/>
          </p:cNvSpPr>
          <p:nvPr>
            <p:ph type="body" idx="1"/>
          </p:nvPr>
        </p:nvSpPr>
        <p:spPr>
          <a:xfrm>
            <a:off x="3575050" y="273050"/>
            <a:ext cx="5111750" cy="5853113"/>
          </a:xfrm>
          <a:prstGeom prst="rect">
            <a:avLst/>
          </a:prstGeom>
          <a:solidFill>
            <a:schemeClr val="lt1"/>
          </a:solidFill>
          <a:ln>
            <a:noFill/>
          </a:ln>
        </p:spPr>
        <p:txBody>
          <a:bodyPr spcFirstLastPara="1" wrap="square" lIns="91425" tIns="45700" rIns="91425" bIns="45700" anchor="t" anchorCtr="0">
            <a:noAutofit/>
          </a:bodyPr>
          <a:lstStyle>
            <a:lvl1pPr marL="457200" lvl="0" indent="-381000" algn="l">
              <a:spcBef>
                <a:spcPts val="640"/>
              </a:spcBef>
              <a:spcAft>
                <a:spcPts val="0"/>
              </a:spcAft>
              <a:buSzPts val="2400"/>
              <a:buChar char="●"/>
              <a:defRPr sz="3200"/>
            </a:lvl1pPr>
            <a:lvl2pPr marL="914400" lvl="1" indent="-361950" algn="l">
              <a:spcBef>
                <a:spcPts val="560"/>
              </a:spcBef>
              <a:spcAft>
                <a:spcPts val="0"/>
              </a:spcAft>
              <a:buSzPts val="2100"/>
              <a:buFont typeface="Arial"/>
              <a:buChar char="–"/>
              <a:defRPr sz="2800"/>
            </a:lvl2pPr>
            <a:lvl3pPr marL="1371600" lvl="2" indent="-342900" algn="l">
              <a:spcBef>
                <a:spcPts val="480"/>
              </a:spcBef>
              <a:spcAft>
                <a:spcPts val="0"/>
              </a:spcAft>
              <a:buSzPts val="1800"/>
              <a:buChar char="●"/>
              <a:defRPr sz="2400"/>
            </a:lvl3pPr>
            <a:lvl4pPr marL="1828800" lvl="3" indent="-330200" algn="l">
              <a:spcBef>
                <a:spcPts val="400"/>
              </a:spcBef>
              <a:spcAft>
                <a:spcPts val="0"/>
              </a:spcAft>
              <a:buSzPts val="1600"/>
              <a:buFont typeface="Arial"/>
              <a:buChar char="–"/>
              <a:defRPr sz="2000"/>
            </a:lvl4pPr>
            <a:lvl5pPr marL="2286000" lvl="4" indent="-311150" algn="l">
              <a:spcBef>
                <a:spcPts val="400"/>
              </a:spcBef>
              <a:spcAft>
                <a:spcPts val="0"/>
              </a:spcAft>
              <a:buSzPts val="1300"/>
              <a:buChar char="●"/>
              <a:defRPr sz="2000"/>
            </a:lvl5pPr>
            <a:lvl6pPr marL="2743200" lvl="5" indent="-311150" algn="l">
              <a:spcBef>
                <a:spcPts val="400"/>
              </a:spcBef>
              <a:spcAft>
                <a:spcPts val="0"/>
              </a:spcAft>
              <a:buSzPts val="1300"/>
              <a:buChar char="●"/>
              <a:defRPr sz="2000"/>
            </a:lvl6pPr>
            <a:lvl7pPr marL="3200400" lvl="6" indent="-311150" algn="l">
              <a:spcBef>
                <a:spcPts val="400"/>
              </a:spcBef>
              <a:spcAft>
                <a:spcPts val="0"/>
              </a:spcAft>
              <a:buSzPts val="1300"/>
              <a:buChar char="●"/>
              <a:defRPr sz="2000"/>
            </a:lvl7pPr>
            <a:lvl8pPr marL="3657600" lvl="7" indent="-311150" algn="l">
              <a:spcBef>
                <a:spcPts val="400"/>
              </a:spcBef>
              <a:spcAft>
                <a:spcPts val="0"/>
              </a:spcAft>
              <a:buSzPts val="1300"/>
              <a:buChar char="●"/>
              <a:defRPr sz="2000"/>
            </a:lvl8pPr>
            <a:lvl9pPr marL="4114800" lvl="8" indent="-311150" algn="l">
              <a:spcBef>
                <a:spcPts val="400"/>
              </a:spcBef>
              <a:spcAft>
                <a:spcPts val="0"/>
              </a:spcAft>
              <a:buSzPts val="1300"/>
              <a:buChar char="●"/>
              <a:defRPr sz="2000"/>
            </a:lvl9pPr>
          </a:lstStyle>
          <a:p>
            <a:endParaRPr/>
          </a:p>
        </p:txBody>
      </p:sp>
      <p:sp>
        <p:nvSpPr>
          <p:cNvPr id="87" name="Google Shape;87;p9"/>
          <p:cNvSpPr txBox="1">
            <a:spLocks noGrp="1"/>
          </p:cNvSpPr>
          <p:nvPr>
            <p:ph type="body" idx="2"/>
          </p:nvPr>
        </p:nvSpPr>
        <p:spPr>
          <a:xfrm>
            <a:off x="457200" y="1435100"/>
            <a:ext cx="3008313" cy="4691063"/>
          </a:xfrm>
          <a:prstGeom prst="rect">
            <a:avLst/>
          </a:prstGeom>
          <a:solidFill>
            <a:schemeClr val="lt1"/>
          </a:solid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900"/>
              <a:buFont typeface="Arial"/>
              <a:buNone/>
              <a:defRPr sz="1200"/>
            </a:lvl2pPr>
            <a:lvl3pPr marL="1371600" lvl="2" indent="-228600" algn="l">
              <a:spcBef>
                <a:spcPts val="200"/>
              </a:spcBef>
              <a:spcAft>
                <a:spcPts val="0"/>
              </a:spcAft>
              <a:buSzPts val="750"/>
              <a:buNone/>
              <a:defRPr sz="1000"/>
            </a:lvl3pPr>
            <a:lvl4pPr marL="1828800" lvl="3" indent="-228600" algn="l">
              <a:spcBef>
                <a:spcPts val="180"/>
              </a:spcBef>
              <a:spcAft>
                <a:spcPts val="0"/>
              </a:spcAft>
              <a:buSzPts val="720"/>
              <a:buFont typeface="Arial"/>
              <a:buNone/>
              <a:defRPr sz="900"/>
            </a:lvl4pPr>
            <a:lvl5pPr marL="2286000" lvl="4" indent="-228600" algn="l">
              <a:spcBef>
                <a:spcPts val="180"/>
              </a:spcBef>
              <a:spcAft>
                <a:spcPts val="0"/>
              </a:spcAft>
              <a:buSzPts val="585"/>
              <a:buNone/>
              <a:defRPr sz="900"/>
            </a:lvl5pPr>
            <a:lvl6pPr marL="2743200" lvl="5" indent="-228600" algn="l">
              <a:spcBef>
                <a:spcPts val="180"/>
              </a:spcBef>
              <a:spcAft>
                <a:spcPts val="0"/>
              </a:spcAft>
              <a:buSzPts val="585"/>
              <a:buNone/>
              <a:defRPr sz="900"/>
            </a:lvl6pPr>
            <a:lvl7pPr marL="3200400" lvl="6" indent="-228600" algn="l">
              <a:spcBef>
                <a:spcPts val="180"/>
              </a:spcBef>
              <a:spcAft>
                <a:spcPts val="0"/>
              </a:spcAft>
              <a:buSzPts val="585"/>
              <a:buNone/>
              <a:defRPr sz="900"/>
            </a:lvl7pPr>
            <a:lvl8pPr marL="3657600" lvl="7" indent="-228600" algn="l">
              <a:spcBef>
                <a:spcPts val="180"/>
              </a:spcBef>
              <a:spcAft>
                <a:spcPts val="0"/>
              </a:spcAft>
              <a:buSzPts val="585"/>
              <a:buNone/>
              <a:defRPr sz="900"/>
            </a:lvl8pPr>
            <a:lvl9pPr marL="4114800" lvl="8" indent="-228600" algn="l">
              <a:spcBef>
                <a:spcPts val="180"/>
              </a:spcBef>
              <a:spcAft>
                <a:spcPts val="0"/>
              </a:spcAft>
              <a:buSzPts val="585"/>
              <a:buNone/>
              <a:defRPr sz="900"/>
            </a:lvl9pPr>
          </a:lstStyle>
          <a:p>
            <a:endParaRPr/>
          </a:p>
        </p:txBody>
      </p:sp>
      <p:sp>
        <p:nvSpPr>
          <p:cNvPr id="88" name="Google Shape;88;p9"/>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9"/>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9"/>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1"/>
        <p:cNvGrpSpPr/>
        <p:nvPr/>
      </p:nvGrpSpPr>
      <p:grpSpPr>
        <a:xfrm>
          <a:off x="0" y="0"/>
          <a:ext cx="0" cy="0"/>
          <a:chOff x="0" y="0"/>
          <a:chExt cx="0" cy="0"/>
        </a:xfrm>
      </p:grpSpPr>
      <p:sp>
        <p:nvSpPr>
          <p:cNvPr id="92" name="Google Shape;92;p10"/>
          <p:cNvSpPr txBox="1">
            <a:spLocks noGrp="1"/>
          </p:cNvSpPr>
          <p:nvPr>
            <p:ph type="title"/>
          </p:nvPr>
        </p:nvSpPr>
        <p:spPr>
          <a:xfrm>
            <a:off x="1792288" y="4800600"/>
            <a:ext cx="5486400" cy="566738"/>
          </a:xfrm>
          <a:prstGeom prst="rect">
            <a:avLst/>
          </a:prstGeom>
          <a:solidFill>
            <a:schemeClr val="lt1"/>
          </a:solid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3" name="Google Shape;93;p10"/>
          <p:cNvSpPr>
            <a:spLocks noGrp="1"/>
          </p:cNvSpPr>
          <p:nvPr>
            <p:ph type="pic" idx="2"/>
          </p:nvPr>
        </p:nvSpPr>
        <p:spPr>
          <a:xfrm>
            <a:off x="1792288" y="612775"/>
            <a:ext cx="5486400" cy="4114800"/>
          </a:xfrm>
          <a:prstGeom prst="rect">
            <a:avLst/>
          </a:prstGeom>
          <a:solidFill>
            <a:schemeClr val="lt1"/>
          </a:solidFill>
          <a:ln>
            <a:noFill/>
          </a:ln>
        </p:spPr>
      </p:sp>
      <p:sp>
        <p:nvSpPr>
          <p:cNvPr id="94" name="Google Shape;94;p10"/>
          <p:cNvSpPr txBox="1">
            <a:spLocks noGrp="1"/>
          </p:cNvSpPr>
          <p:nvPr>
            <p:ph type="body" idx="1"/>
          </p:nvPr>
        </p:nvSpPr>
        <p:spPr>
          <a:xfrm>
            <a:off x="1792288" y="5367338"/>
            <a:ext cx="5486400" cy="804862"/>
          </a:xfrm>
          <a:prstGeom prst="rect">
            <a:avLst/>
          </a:prstGeom>
          <a:solidFill>
            <a:schemeClr val="lt1"/>
          </a:solid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900"/>
              <a:buFont typeface="Arial"/>
              <a:buNone/>
              <a:defRPr sz="1200"/>
            </a:lvl2pPr>
            <a:lvl3pPr marL="1371600" lvl="2" indent="-228600" algn="l">
              <a:spcBef>
                <a:spcPts val="200"/>
              </a:spcBef>
              <a:spcAft>
                <a:spcPts val="0"/>
              </a:spcAft>
              <a:buSzPts val="750"/>
              <a:buNone/>
              <a:defRPr sz="1000"/>
            </a:lvl3pPr>
            <a:lvl4pPr marL="1828800" lvl="3" indent="-228600" algn="l">
              <a:spcBef>
                <a:spcPts val="180"/>
              </a:spcBef>
              <a:spcAft>
                <a:spcPts val="0"/>
              </a:spcAft>
              <a:buSzPts val="720"/>
              <a:buFont typeface="Arial"/>
              <a:buNone/>
              <a:defRPr sz="900"/>
            </a:lvl4pPr>
            <a:lvl5pPr marL="2286000" lvl="4" indent="-228600" algn="l">
              <a:spcBef>
                <a:spcPts val="180"/>
              </a:spcBef>
              <a:spcAft>
                <a:spcPts val="0"/>
              </a:spcAft>
              <a:buSzPts val="585"/>
              <a:buNone/>
              <a:defRPr sz="900"/>
            </a:lvl5pPr>
            <a:lvl6pPr marL="2743200" lvl="5" indent="-228600" algn="l">
              <a:spcBef>
                <a:spcPts val="180"/>
              </a:spcBef>
              <a:spcAft>
                <a:spcPts val="0"/>
              </a:spcAft>
              <a:buSzPts val="585"/>
              <a:buNone/>
              <a:defRPr sz="900"/>
            </a:lvl6pPr>
            <a:lvl7pPr marL="3200400" lvl="6" indent="-228600" algn="l">
              <a:spcBef>
                <a:spcPts val="180"/>
              </a:spcBef>
              <a:spcAft>
                <a:spcPts val="0"/>
              </a:spcAft>
              <a:buSzPts val="585"/>
              <a:buNone/>
              <a:defRPr sz="900"/>
            </a:lvl7pPr>
            <a:lvl8pPr marL="3657600" lvl="7" indent="-228600" algn="l">
              <a:spcBef>
                <a:spcPts val="180"/>
              </a:spcBef>
              <a:spcAft>
                <a:spcPts val="0"/>
              </a:spcAft>
              <a:buSzPts val="585"/>
              <a:buNone/>
              <a:defRPr sz="900"/>
            </a:lvl8pPr>
            <a:lvl9pPr marL="4114800" lvl="8" indent="-228600" algn="l">
              <a:spcBef>
                <a:spcPts val="180"/>
              </a:spcBef>
              <a:spcAft>
                <a:spcPts val="0"/>
              </a:spcAft>
              <a:buSzPts val="585"/>
              <a:buNone/>
              <a:defRPr sz="900"/>
            </a:lvl9pPr>
          </a:lstStyle>
          <a:p>
            <a:endParaRPr/>
          </a:p>
        </p:txBody>
      </p:sp>
      <p:sp>
        <p:nvSpPr>
          <p:cNvPr id="95" name="Google Shape;95;p10"/>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0"/>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OSLC Cross-Gold"/>
          <p:cNvPicPr preferRelativeResize="0"/>
          <p:nvPr/>
        </p:nvPicPr>
        <p:blipFill rotWithShape="1">
          <a:blip r:embed="rId13">
            <a:alphaModFix/>
          </a:blip>
          <a:srcRect/>
          <a:stretch/>
        </p:blipFill>
        <p:spPr>
          <a:xfrm>
            <a:off x="8575675" y="31750"/>
            <a:ext cx="438150" cy="522288"/>
          </a:xfrm>
          <a:prstGeom prst="rect">
            <a:avLst/>
          </a:prstGeom>
          <a:noFill/>
          <a:ln>
            <a:noFill/>
          </a:ln>
        </p:spPr>
      </p:pic>
      <p:sp>
        <p:nvSpPr>
          <p:cNvPr id="11" name="Google Shape;11;p1"/>
          <p:cNvSpPr/>
          <p:nvPr/>
        </p:nvSpPr>
        <p:spPr>
          <a:xfrm>
            <a:off x="0" y="0"/>
            <a:ext cx="2971800" cy="6858000"/>
          </a:xfrm>
          <a:prstGeom prst="rect">
            <a:avLst/>
          </a:prstGeom>
          <a:gradFill>
            <a:gsLst>
              <a:gs pos="0">
                <a:srgbClr val="FFEFD1"/>
              </a:gs>
              <a:gs pos="64999">
                <a:srgbClr val="F0EBD5"/>
              </a:gs>
              <a:gs pos="100000">
                <a:srgbClr val="D1C39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2" name="Google Shape;12;p1"/>
          <p:cNvSpPr/>
          <p:nvPr/>
        </p:nvSpPr>
        <p:spPr>
          <a:xfrm>
            <a:off x="1752600" y="838200"/>
            <a:ext cx="4114800" cy="615950"/>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3" name="Google Shape;13;p1"/>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1pPr>
            <a:lvl2pPr marR="0" lvl="1"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2pPr>
            <a:lvl3pPr marR="0" lvl="2"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3pPr>
            <a:lvl4pPr marR="0" lvl="3"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4pPr>
            <a:lvl5pPr marR="0" lvl="4"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5pPr>
            <a:lvl6pPr marR="0" lvl="5"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6pPr>
            <a:lvl7pPr marR="0" lvl="6"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7pPr>
            <a:lvl8pPr marR="0" lvl="7"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8pPr>
            <a:lvl9pPr marR="0" lvl="8"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9pPr>
          </a:lstStyle>
          <a:p>
            <a:endParaRPr/>
          </a:p>
        </p:txBody>
      </p:sp>
      <p:sp>
        <p:nvSpPr>
          <p:cNvPr id="14" name="Google Shape;14;p1"/>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lvl1pPr marL="457200" marR="0" lvl="0" indent="-361950" algn="l" rtl="0">
              <a:spcBef>
                <a:spcPts val="560"/>
              </a:spcBef>
              <a:spcAft>
                <a:spcPts val="0"/>
              </a:spcAft>
              <a:buClr>
                <a:schemeClr val="dk1"/>
              </a:buClr>
              <a:buSzPts val="2100"/>
              <a:buFont typeface="Noto Sans Symbols"/>
              <a:buChar char="●"/>
              <a:defRPr sz="2800" b="0" i="0" u="none" strike="noStrike" cap="none">
                <a:solidFill>
                  <a:srgbClr val="003C00"/>
                </a:solidFill>
                <a:latin typeface="Arial"/>
                <a:ea typeface="Arial"/>
                <a:cs typeface="Arial"/>
                <a:sym typeface="Arial"/>
              </a:defRPr>
            </a:lvl1pPr>
            <a:lvl2pPr marL="914400" marR="0" lvl="1" indent="-342900" algn="l" rtl="0">
              <a:spcBef>
                <a:spcPts val="480"/>
              </a:spcBef>
              <a:spcAft>
                <a:spcPts val="0"/>
              </a:spcAft>
              <a:buClr>
                <a:schemeClr val="dk1"/>
              </a:buClr>
              <a:buSzPts val="1800"/>
              <a:buFont typeface="Arial"/>
              <a:buChar char="–"/>
              <a:defRPr sz="2400" b="0" i="0" u="none" strike="noStrike" cap="none">
                <a:solidFill>
                  <a:srgbClr val="542A00"/>
                </a:solidFill>
                <a:latin typeface="Arial"/>
                <a:ea typeface="Arial"/>
                <a:cs typeface="Arial"/>
                <a:sym typeface="Arial"/>
              </a:defRPr>
            </a:lvl2pPr>
            <a:lvl3pPr marL="1371600" marR="0" lvl="2" indent="-323850" algn="l" rtl="0">
              <a:spcBef>
                <a:spcPts val="400"/>
              </a:spcBef>
              <a:spcAft>
                <a:spcPts val="0"/>
              </a:spcAft>
              <a:buClr>
                <a:schemeClr val="dk1"/>
              </a:buClr>
              <a:buSzPts val="1500"/>
              <a:buFont typeface="Noto Sans Symbols"/>
              <a:buChar char="●"/>
              <a:defRPr sz="2000" b="0" i="0" u="none" strike="noStrike" cap="none">
                <a:solidFill>
                  <a:srgbClr val="003C00"/>
                </a:solidFill>
                <a:latin typeface="Arial"/>
                <a:ea typeface="Arial"/>
                <a:cs typeface="Arial"/>
                <a:sym typeface="Arial"/>
              </a:defRPr>
            </a:lvl3pPr>
            <a:lvl4pPr marL="1828800" marR="0" lvl="3" indent="-320039" algn="l" rtl="0">
              <a:spcBef>
                <a:spcPts val="360"/>
              </a:spcBef>
              <a:spcAft>
                <a:spcPts val="0"/>
              </a:spcAft>
              <a:buClr>
                <a:schemeClr val="dk1"/>
              </a:buClr>
              <a:buSzPts val="1440"/>
              <a:buFont typeface="Arial"/>
              <a:buChar char="–"/>
              <a:defRPr sz="1800" b="0" i="0" u="none" strike="noStrike" cap="none">
                <a:solidFill>
                  <a:srgbClr val="542A00"/>
                </a:solidFill>
                <a:latin typeface="Arial"/>
                <a:ea typeface="Arial"/>
                <a:cs typeface="Arial"/>
                <a:sym typeface="Arial"/>
              </a:defRPr>
            </a:lvl4pPr>
            <a:lvl5pPr marL="2286000" marR="0" lvl="4"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5pPr>
            <a:lvl6pPr marL="2743200" marR="0" lvl="5"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6pPr>
            <a:lvl7pPr marL="3200400" marR="0" lvl="6"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7pPr>
            <a:lvl8pPr marL="3657600" marR="0" lvl="7"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8pPr>
            <a:lvl9pPr marL="4114800" marR="0" lvl="8"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9pPr>
          </a:lstStyle>
          <a:p>
            <a:endParaRPr/>
          </a:p>
        </p:txBody>
      </p:sp>
      <p:sp>
        <p:nvSpPr>
          <p:cNvPr id="15" name="Google Shape;15;p1"/>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lvl1pPr marR="0" lvl="0" algn="r" rtl="0">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16" name="Google Shape;16;p1"/>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marR="0" lvl="0" algn="ctr" rtl="0">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17" name="Google Shape;17;p1"/>
          <p:cNvSpPr txBox="1"/>
          <p:nvPr/>
        </p:nvSpPr>
        <p:spPr>
          <a:xfrm>
            <a:off x="1422400" y="125413"/>
            <a:ext cx="1498600" cy="69691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US" sz="1400" b="1" i="0" u="none" strike="noStrike" cap="none">
                <a:solidFill>
                  <a:srgbClr val="003C00"/>
                </a:solidFill>
                <a:latin typeface="Times New Roman"/>
                <a:ea typeface="Times New Roman"/>
                <a:cs typeface="Times New Roman"/>
                <a:sym typeface="Times New Roman"/>
              </a:rPr>
              <a:t>Our Savior Lutheran Church</a:t>
            </a:r>
            <a:r>
              <a:rPr lang="en-US" sz="1600" b="1" i="0" u="none" strike="noStrike" cap="none">
                <a:solidFill>
                  <a:srgbClr val="78003C"/>
                </a:solidFill>
                <a:latin typeface="Times New Roman"/>
                <a:ea typeface="Times New Roman"/>
                <a:cs typeface="Times New Roman"/>
                <a:sym typeface="Times New Roman"/>
              </a:rPr>
              <a:t>   </a:t>
            </a:r>
            <a:endParaRPr/>
          </a:p>
        </p:txBody>
      </p:sp>
      <p:cxnSp>
        <p:nvCxnSpPr>
          <p:cNvPr id="18" name="Google Shape;18;p1"/>
          <p:cNvCxnSpPr/>
          <p:nvPr/>
        </p:nvCxnSpPr>
        <p:spPr>
          <a:xfrm>
            <a:off x="838200" y="4495800"/>
            <a:ext cx="7696200" cy="0"/>
          </a:xfrm>
          <a:prstGeom prst="straightConnector1">
            <a:avLst/>
          </a:prstGeom>
          <a:noFill/>
          <a:ln>
            <a:noFill/>
          </a:ln>
        </p:spPr>
      </p:cxnSp>
      <p:grpSp>
        <p:nvGrpSpPr>
          <p:cNvPr id="19" name="Google Shape;19;p1"/>
          <p:cNvGrpSpPr/>
          <p:nvPr/>
        </p:nvGrpSpPr>
        <p:grpSpPr>
          <a:xfrm>
            <a:off x="1647825" y="1522413"/>
            <a:ext cx="6470650" cy="93662"/>
            <a:chOff x="2288" y="3080"/>
            <a:chExt cx="3072" cy="201"/>
          </a:xfrm>
        </p:grpSpPr>
        <p:sp>
          <p:nvSpPr>
            <p:cNvPr id="20" name="Google Shape;20;p1"/>
            <p:cNvSpPr/>
            <p:nvPr/>
          </p:nvSpPr>
          <p:spPr>
            <a:xfrm flipH="1">
              <a:off x="2288" y="3080"/>
              <a:ext cx="2914" cy="201"/>
            </a:xfrm>
            <a:prstGeom prst="roundRect">
              <a:avLst>
                <a:gd name="adj" fmla="val 0"/>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1" name="Google Shape;21;p1"/>
            <p:cNvSpPr/>
            <p:nvPr/>
          </p:nvSpPr>
          <p:spPr>
            <a:xfrm>
              <a:off x="5196" y="3080"/>
              <a:ext cx="164" cy="201"/>
            </a:xfrm>
            <a:prstGeom prst="flowChartDelay">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22" name="Google Shape;22;p1"/>
          <p:cNvSpPr/>
          <p:nvPr/>
        </p:nvSpPr>
        <p:spPr>
          <a:xfrm>
            <a:off x="6391275" y="1457325"/>
            <a:ext cx="2352675" cy="222250"/>
          </a:xfrm>
          <a:prstGeom prst="chevron">
            <a:avLst>
              <a:gd name="adj" fmla="val 507134"/>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nvGrpSpPr>
          <p:cNvPr id="23" name="Google Shape;23;p1"/>
          <p:cNvGrpSpPr/>
          <p:nvPr/>
        </p:nvGrpSpPr>
        <p:grpSpPr>
          <a:xfrm>
            <a:off x="190500" y="125413"/>
            <a:ext cx="1227138" cy="923925"/>
            <a:chOff x="137" y="84"/>
            <a:chExt cx="643" cy="480"/>
          </a:xfrm>
        </p:grpSpPr>
        <p:pic>
          <p:nvPicPr>
            <p:cNvPr id="24" name="Google Shape;24;p1" descr="Laurel 01"/>
            <p:cNvPicPr preferRelativeResize="0"/>
            <p:nvPr/>
          </p:nvPicPr>
          <p:blipFill rotWithShape="1">
            <a:blip r:embed="rId14">
              <a:alphaModFix/>
            </a:blip>
            <a:srcRect/>
            <a:stretch/>
          </p:blipFill>
          <p:spPr>
            <a:xfrm>
              <a:off x="146" y="89"/>
              <a:ext cx="622" cy="468"/>
            </a:xfrm>
            <a:prstGeom prst="rect">
              <a:avLst/>
            </a:prstGeom>
            <a:noFill/>
            <a:ln>
              <a:noFill/>
            </a:ln>
          </p:spPr>
        </p:pic>
        <p:sp>
          <p:nvSpPr>
            <p:cNvPr id="25" name="Google Shape;25;p1"/>
            <p:cNvSpPr/>
            <p:nvPr/>
          </p:nvSpPr>
          <p:spPr>
            <a:xfrm>
              <a:off x="137" y="84"/>
              <a:ext cx="643" cy="480"/>
            </a:xfrm>
            <a:prstGeom prst="rect">
              <a:avLst/>
            </a:prstGeom>
            <a:noFill/>
            <a:ln w="38100" cap="flat" cmpd="sng">
              <a:solidFill>
                <a:srgbClr val="542A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26" name="Google Shape;26;p1"/>
          <p:cNvSpPr/>
          <p:nvPr/>
        </p:nvSpPr>
        <p:spPr>
          <a:xfrm>
            <a:off x="5562600" y="98425"/>
            <a:ext cx="3035300" cy="366713"/>
          </a:xfrm>
          <a:prstGeom prst="roundRect">
            <a:avLst>
              <a:gd name="adj" fmla="val 50000"/>
            </a:avLst>
          </a:prstGeom>
          <a:gradFill>
            <a:gsLst>
              <a:gs pos="0">
                <a:srgbClr val="FFEFD1"/>
              </a:gs>
              <a:gs pos="64999">
                <a:srgbClr val="F0EBD5"/>
              </a:gs>
              <a:gs pos="100000">
                <a:srgbClr val="D1C39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7" name="Google Shape;27;p1"/>
          <p:cNvSpPr/>
          <p:nvPr/>
        </p:nvSpPr>
        <p:spPr>
          <a:xfrm>
            <a:off x="5675313" y="115888"/>
            <a:ext cx="2825750" cy="427037"/>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None/>
            </a:pPr>
            <a:r>
              <a:rPr lang="en-US" sz="1200" b="1" i="1" u="none" strike="noStrike" cap="none">
                <a:solidFill>
                  <a:srgbClr val="003C00"/>
                </a:solidFill>
                <a:latin typeface="Gill Sans"/>
                <a:ea typeface="Gill Sans"/>
                <a:cs typeface="Gill Sans"/>
                <a:sym typeface="Gill Sans"/>
              </a:rPr>
              <a:t>“One Mission --</a:t>
            </a:r>
            <a:r>
              <a:rPr lang="en-US" sz="1400" b="1" i="1" u="none" strike="noStrike" cap="none">
                <a:solidFill>
                  <a:srgbClr val="003C00"/>
                </a:solidFill>
                <a:latin typeface="Gill Sans"/>
                <a:ea typeface="Gill Sans"/>
                <a:cs typeface="Gill Sans"/>
                <a:sym typeface="Gill Sans"/>
              </a:rPr>
              <a:t> </a:t>
            </a:r>
            <a:r>
              <a:rPr lang="en-US" sz="1200" b="1" i="1" u="none" strike="noStrike" cap="none">
                <a:solidFill>
                  <a:srgbClr val="003C00"/>
                </a:solidFill>
                <a:latin typeface="Gill Sans"/>
                <a:ea typeface="Gill Sans"/>
                <a:cs typeface="Gill Sans"/>
                <a:sym typeface="Gill Sans"/>
              </a:rPr>
              <a:t>Many Ministries”</a:t>
            </a:r>
            <a:r>
              <a:rPr lang="en-US" sz="1000" b="0" i="1" u="none" strike="noStrike" cap="none">
                <a:solidFill>
                  <a:schemeClr val="dk1"/>
                </a:solidFill>
                <a:latin typeface="Gill Sans"/>
                <a:ea typeface="Gill Sans"/>
                <a:cs typeface="Gill Sans"/>
                <a:sym typeface="Gill Sans"/>
              </a:rPr>
              <a:t> </a:t>
            </a:r>
            <a:endParaRPr/>
          </a:p>
          <a:p>
            <a:pPr marL="0" marR="0" lvl="0" indent="0" algn="ctr" rtl="0">
              <a:spcBef>
                <a:spcPts val="0"/>
              </a:spcBef>
              <a:spcAft>
                <a:spcPts val="0"/>
              </a:spcAft>
              <a:buNone/>
            </a:pPr>
            <a:endParaRPr sz="800" b="1" i="0" u="none" strike="noStrike" cap="none">
              <a:solidFill>
                <a:srgbClr val="9E6C89"/>
              </a:solidFill>
              <a:latin typeface="Bilbo"/>
              <a:ea typeface="Bilbo"/>
              <a:cs typeface="Bilbo"/>
              <a:sym typeface="Bilbo"/>
            </a:endParaRPr>
          </a:p>
        </p:txBody>
      </p:sp>
      <p:sp>
        <p:nvSpPr>
          <p:cNvPr id="28" name="Google Shape;28;p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cxnSp>
        <p:nvCxnSpPr>
          <p:cNvPr id="29" name="Google Shape;29;p1"/>
          <p:cNvCxnSpPr/>
          <p:nvPr/>
        </p:nvCxnSpPr>
        <p:spPr>
          <a:xfrm>
            <a:off x="1784350" y="1570038"/>
            <a:ext cx="5692775" cy="0"/>
          </a:xfrm>
          <a:prstGeom prst="straightConnector1">
            <a:avLst/>
          </a:prstGeom>
          <a:noFill/>
          <a:ln w="9525" cap="flat" cmpd="sng">
            <a:solidFill>
              <a:srgbClr val="FF0000"/>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
        <p:nvSpPr>
          <p:cNvPr id="111" name="Google Shape;111;p1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 name="Google Shape;112;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13" name="Google Shape;113;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114" name="Google Shape;114;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115" name="Google Shape;115;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900" b="0" i="0" u="none" strike="noStrike" cap="none">
                <a:solidFill>
                  <a:srgbClr val="888888"/>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888888"/>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888888"/>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888888"/>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888888"/>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888888"/>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888888"/>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888888"/>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pic>
        <p:nvPicPr>
          <p:cNvPr id="186" name="Google Shape;186;p25" descr="OSLC Cross-Gold"/>
          <p:cNvPicPr preferRelativeResize="0"/>
          <p:nvPr/>
        </p:nvPicPr>
        <p:blipFill rotWithShape="1">
          <a:blip r:embed="rId13">
            <a:alphaModFix/>
          </a:blip>
          <a:srcRect/>
          <a:stretch/>
        </p:blipFill>
        <p:spPr>
          <a:xfrm>
            <a:off x="8575675" y="31750"/>
            <a:ext cx="438150" cy="522288"/>
          </a:xfrm>
          <a:prstGeom prst="rect">
            <a:avLst/>
          </a:prstGeom>
          <a:noFill/>
          <a:ln>
            <a:noFill/>
          </a:ln>
        </p:spPr>
      </p:pic>
      <p:sp>
        <p:nvSpPr>
          <p:cNvPr id="187" name="Google Shape;187;p25"/>
          <p:cNvSpPr/>
          <p:nvPr/>
        </p:nvSpPr>
        <p:spPr>
          <a:xfrm>
            <a:off x="0" y="0"/>
            <a:ext cx="2971800" cy="6858000"/>
          </a:xfrm>
          <a:prstGeom prst="rect">
            <a:avLst/>
          </a:prstGeom>
          <a:gradFill>
            <a:gsLst>
              <a:gs pos="0">
                <a:srgbClr val="FFEFD1"/>
              </a:gs>
              <a:gs pos="64999">
                <a:srgbClr val="F0EBD5"/>
              </a:gs>
              <a:gs pos="100000">
                <a:srgbClr val="D1C39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8" name="Google Shape;188;p25"/>
          <p:cNvSpPr/>
          <p:nvPr/>
        </p:nvSpPr>
        <p:spPr>
          <a:xfrm>
            <a:off x="1752600" y="838200"/>
            <a:ext cx="4114800" cy="615950"/>
          </a:xfrm>
          <a:prstGeom prst="roundRect">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89" name="Google Shape;189;p25"/>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1pPr>
            <a:lvl2pPr marR="0" lvl="1"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2pPr>
            <a:lvl3pPr marR="0" lvl="2"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3pPr>
            <a:lvl4pPr marR="0" lvl="3"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4pPr>
            <a:lvl5pPr marR="0" lvl="4"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5pPr>
            <a:lvl6pPr marR="0" lvl="5"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6pPr>
            <a:lvl7pPr marR="0" lvl="6"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7pPr>
            <a:lvl8pPr marR="0" lvl="7"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8pPr>
            <a:lvl9pPr marR="0" lvl="8" algn="l" rtl="0">
              <a:lnSpc>
                <a:spcPct val="90000"/>
              </a:lnSpc>
              <a:spcBef>
                <a:spcPts val="0"/>
              </a:spcBef>
              <a:spcAft>
                <a:spcPts val="0"/>
              </a:spcAft>
              <a:buSzPts val="1400"/>
              <a:buNone/>
              <a:defRPr sz="3600" b="1" i="0" u="none" strike="noStrike" cap="none">
                <a:solidFill>
                  <a:srgbClr val="663300"/>
                </a:solidFill>
                <a:latin typeface="Arial"/>
                <a:ea typeface="Arial"/>
                <a:cs typeface="Arial"/>
                <a:sym typeface="Arial"/>
              </a:defRPr>
            </a:lvl9pPr>
          </a:lstStyle>
          <a:p>
            <a:endParaRPr/>
          </a:p>
        </p:txBody>
      </p:sp>
      <p:sp>
        <p:nvSpPr>
          <p:cNvPr id="190" name="Google Shape;190;p25"/>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lvl1pPr marL="457200" marR="0" lvl="0" indent="-361950" algn="l" rtl="0">
              <a:spcBef>
                <a:spcPts val="560"/>
              </a:spcBef>
              <a:spcAft>
                <a:spcPts val="0"/>
              </a:spcAft>
              <a:buClr>
                <a:schemeClr val="dk1"/>
              </a:buClr>
              <a:buSzPts val="2100"/>
              <a:buFont typeface="Noto Sans Symbols"/>
              <a:buChar char="●"/>
              <a:defRPr sz="2800" b="0" i="0" u="none" strike="noStrike" cap="none">
                <a:solidFill>
                  <a:srgbClr val="003C00"/>
                </a:solidFill>
                <a:latin typeface="Arial"/>
                <a:ea typeface="Arial"/>
                <a:cs typeface="Arial"/>
                <a:sym typeface="Arial"/>
              </a:defRPr>
            </a:lvl1pPr>
            <a:lvl2pPr marL="914400" marR="0" lvl="1" indent="-342900" algn="l" rtl="0">
              <a:spcBef>
                <a:spcPts val="480"/>
              </a:spcBef>
              <a:spcAft>
                <a:spcPts val="0"/>
              </a:spcAft>
              <a:buClr>
                <a:schemeClr val="dk1"/>
              </a:buClr>
              <a:buSzPts val="1800"/>
              <a:buFont typeface="Arial"/>
              <a:buChar char="–"/>
              <a:defRPr sz="2400" b="0" i="0" u="none" strike="noStrike" cap="none">
                <a:solidFill>
                  <a:srgbClr val="542A00"/>
                </a:solidFill>
                <a:latin typeface="Arial"/>
                <a:ea typeface="Arial"/>
                <a:cs typeface="Arial"/>
                <a:sym typeface="Arial"/>
              </a:defRPr>
            </a:lvl2pPr>
            <a:lvl3pPr marL="1371600" marR="0" lvl="2" indent="-323850" algn="l" rtl="0">
              <a:spcBef>
                <a:spcPts val="400"/>
              </a:spcBef>
              <a:spcAft>
                <a:spcPts val="0"/>
              </a:spcAft>
              <a:buClr>
                <a:schemeClr val="dk1"/>
              </a:buClr>
              <a:buSzPts val="1500"/>
              <a:buFont typeface="Noto Sans Symbols"/>
              <a:buChar char="●"/>
              <a:defRPr sz="2000" b="0" i="0" u="none" strike="noStrike" cap="none">
                <a:solidFill>
                  <a:srgbClr val="003C00"/>
                </a:solidFill>
                <a:latin typeface="Arial"/>
                <a:ea typeface="Arial"/>
                <a:cs typeface="Arial"/>
                <a:sym typeface="Arial"/>
              </a:defRPr>
            </a:lvl3pPr>
            <a:lvl4pPr marL="1828800" marR="0" lvl="3" indent="-320039" algn="l" rtl="0">
              <a:spcBef>
                <a:spcPts val="360"/>
              </a:spcBef>
              <a:spcAft>
                <a:spcPts val="0"/>
              </a:spcAft>
              <a:buClr>
                <a:schemeClr val="dk1"/>
              </a:buClr>
              <a:buSzPts val="1440"/>
              <a:buFont typeface="Arial"/>
              <a:buChar char="–"/>
              <a:defRPr sz="1800" b="0" i="0" u="none" strike="noStrike" cap="none">
                <a:solidFill>
                  <a:srgbClr val="542A00"/>
                </a:solidFill>
                <a:latin typeface="Arial"/>
                <a:ea typeface="Arial"/>
                <a:cs typeface="Arial"/>
                <a:sym typeface="Arial"/>
              </a:defRPr>
            </a:lvl4pPr>
            <a:lvl5pPr marL="2286000" marR="0" lvl="4"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5pPr>
            <a:lvl6pPr marL="2743200" marR="0" lvl="5"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6pPr>
            <a:lvl7pPr marL="3200400" marR="0" lvl="6"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7pPr>
            <a:lvl8pPr marL="3657600" marR="0" lvl="7"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8pPr>
            <a:lvl9pPr marL="4114800" marR="0" lvl="8" indent="-302895" algn="l" rtl="0">
              <a:spcBef>
                <a:spcPts val="360"/>
              </a:spcBef>
              <a:spcAft>
                <a:spcPts val="0"/>
              </a:spcAft>
              <a:buClr>
                <a:schemeClr val="dk1"/>
              </a:buClr>
              <a:buSzPts val="1170"/>
              <a:buFont typeface="Noto Sans Symbols"/>
              <a:buChar char="●"/>
              <a:defRPr sz="1800" b="0" i="0" u="none" strike="noStrike" cap="none">
                <a:solidFill>
                  <a:srgbClr val="542A00"/>
                </a:solidFill>
                <a:latin typeface="Arial"/>
                <a:ea typeface="Arial"/>
                <a:cs typeface="Arial"/>
                <a:sym typeface="Arial"/>
              </a:defRPr>
            </a:lvl9pPr>
          </a:lstStyle>
          <a:p>
            <a:endParaRPr/>
          </a:p>
        </p:txBody>
      </p:sp>
      <p:sp>
        <p:nvSpPr>
          <p:cNvPr id="191" name="Google Shape;191;p25"/>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lvl1pPr marR="0" lvl="0" algn="r" rtl="0">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192" name="Google Shape;192;p25"/>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lvl1pPr marR="0" lvl="0" algn="ctr" rtl="0">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endParaRPr/>
          </a:p>
        </p:txBody>
      </p:sp>
      <p:sp>
        <p:nvSpPr>
          <p:cNvPr id="193" name="Google Shape;193;p25"/>
          <p:cNvSpPr txBox="1"/>
          <p:nvPr/>
        </p:nvSpPr>
        <p:spPr>
          <a:xfrm>
            <a:off x="1422400" y="125413"/>
            <a:ext cx="1498600" cy="69691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US" sz="1400" b="1" i="0" u="none" strike="noStrike" cap="none">
                <a:solidFill>
                  <a:srgbClr val="003C00"/>
                </a:solidFill>
                <a:latin typeface="Times New Roman"/>
                <a:ea typeface="Times New Roman"/>
                <a:cs typeface="Times New Roman"/>
                <a:sym typeface="Times New Roman"/>
              </a:rPr>
              <a:t>Our Savior Lutheran Church</a:t>
            </a:r>
            <a:r>
              <a:rPr lang="en-US" sz="1600" b="1" i="0" u="none" strike="noStrike" cap="none">
                <a:solidFill>
                  <a:srgbClr val="78003C"/>
                </a:solidFill>
                <a:latin typeface="Times New Roman"/>
                <a:ea typeface="Times New Roman"/>
                <a:cs typeface="Times New Roman"/>
                <a:sym typeface="Times New Roman"/>
              </a:rPr>
              <a:t>   </a:t>
            </a:r>
            <a:endParaRPr/>
          </a:p>
        </p:txBody>
      </p:sp>
      <p:cxnSp>
        <p:nvCxnSpPr>
          <p:cNvPr id="194" name="Google Shape;194;p25"/>
          <p:cNvCxnSpPr/>
          <p:nvPr/>
        </p:nvCxnSpPr>
        <p:spPr>
          <a:xfrm>
            <a:off x="838200" y="4495800"/>
            <a:ext cx="7696200" cy="0"/>
          </a:xfrm>
          <a:prstGeom prst="straightConnector1">
            <a:avLst/>
          </a:prstGeom>
          <a:noFill/>
          <a:ln>
            <a:noFill/>
          </a:ln>
        </p:spPr>
      </p:cxnSp>
      <p:grpSp>
        <p:nvGrpSpPr>
          <p:cNvPr id="195" name="Google Shape;195;p25"/>
          <p:cNvGrpSpPr/>
          <p:nvPr/>
        </p:nvGrpSpPr>
        <p:grpSpPr>
          <a:xfrm>
            <a:off x="1647825" y="1522413"/>
            <a:ext cx="6470650" cy="93662"/>
            <a:chOff x="2288" y="3080"/>
            <a:chExt cx="3072" cy="201"/>
          </a:xfrm>
        </p:grpSpPr>
        <p:sp>
          <p:nvSpPr>
            <p:cNvPr id="196" name="Google Shape;196;p25"/>
            <p:cNvSpPr/>
            <p:nvPr/>
          </p:nvSpPr>
          <p:spPr>
            <a:xfrm flipH="1">
              <a:off x="2288" y="3080"/>
              <a:ext cx="2914" cy="201"/>
            </a:xfrm>
            <a:prstGeom prst="roundRect">
              <a:avLst>
                <a:gd name="adj" fmla="val 0"/>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97" name="Google Shape;197;p25"/>
            <p:cNvSpPr/>
            <p:nvPr/>
          </p:nvSpPr>
          <p:spPr>
            <a:xfrm>
              <a:off x="5196" y="3080"/>
              <a:ext cx="164" cy="201"/>
            </a:xfrm>
            <a:prstGeom prst="flowChartDelay">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198" name="Google Shape;198;p25"/>
          <p:cNvSpPr/>
          <p:nvPr/>
        </p:nvSpPr>
        <p:spPr>
          <a:xfrm>
            <a:off x="6391275" y="1457325"/>
            <a:ext cx="2352675" cy="222250"/>
          </a:xfrm>
          <a:prstGeom prst="chevron">
            <a:avLst>
              <a:gd name="adj" fmla="val 507134"/>
            </a:avLst>
          </a:prstGeom>
          <a:solidFill>
            <a:srgbClr val="542A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nvGrpSpPr>
          <p:cNvPr id="199" name="Google Shape;199;p25"/>
          <p:cNvGrpSpPr/>
          <p:nvPr/>
        </p:nvGrpSpPr>
        <p:grpSpPr>
          <a:xfrm>
            <a:off x="190500" y="125413"/>
            <a:ext cx="1227138" cy="923925"/>
            <a:chOff x="137" y="84"/>
            <a:chExt cx="643" cy="480"/>
          </a:xfrm>
        </p:grpSpPr>
        <p:pic>
          <p:nvPicPr>
            <p:cNvPr id="200" name="Google Shape;200;p25" descr="Laurel 01"/>
            <p:cNvPicPr preferRelativeResize="0"/>
            <p:nvPr/>
          </p:nvPicPr>
          <p:blipFill rotWithShape="1">
            <a:blip r:embed="rId14">
              <a:alphaModFix/>
            </a:blip>
            <a:srcRect/>
            <a:stretch/>
          </p:blipFill>
          <p:spPr>
            <a:xfrm>
              <a:off x="146" y="89"/>
              <a:ext cx="622" cy="468"/>
            </a:xfrm>
            <a:prstGeom prst="rect">
              <a:avLst/>
            </a:prstGeom>
            <a:noFill/>
            <a:ln>
              <a:noFill/>
            </a:ln>
          </p:spPr>
        </p:pic>
        <p:sp>
          <p:nvSpPr>
            <p:cNvPr id="201" name="Google Shape;201;p25"/>
            <p:cNvSpPr/>
            <p:nvPr/>
          </p:nvSpPr>
          <p:spPr>
            <a:xfrm>
              <a:off x="137" y="84"/>
              <a:ext cx="643" cy="480"/>
            </a:xfrm>
            <a:prstGeom prst="rect">
              <a:avLst/>
            </a:prstGeom>
            <a:noFill/>
            <a:ln w="38100" cap="flat" cmpd="sng">
              <a:solidFill>
                <a:srgbClr val="542A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202" name="Google Shape;202;p25"/>
          <p:cNvSpPr/>
          <p:nvPr/>
        </p:nvSpPr>
        <p:spPr>
          <a:xfrm>
            <a:off x="5562600" y="98425"/>
            <a:ext cx="3035300" cy="366713"/>
          </a:xfrm>
          <a:prstGeom prst="roundRect">
            <a:avLst>
              <a:gd name="adj" fmla="val 50000"/>
            </a:avLst>
          </a:prstGeom>
          <a:gradFill>
            <a:gsLst>
              <a:gs pos="0">
                <a:srgbClr val="FFEFD1"/>
              </a:gs>
              <a:gs pos="64999">
                <a:srgbClr val="F0EBD5"/>
              </a:gs>
              <a:gs pos="100000">
                <a:srgbClr val="D1C39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03" name="Google Shape;203;p25"/>
          <p:cNvSpPr/>
          <p:nvPr/>
        </p:nvSpPr>
        <p:spPr>
          <a:xfrm>
            <a:off x="5675313" y="115888"/>
            <a:ext cx="2825750" cy="427037"/>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None/>
            </a:pPr>
            <a:r>
              <a:rPr lang="en-US" sz="1200" b="1" i="1" u="none" strike="noStrike" cap="none">
                <a:solidFill>
                  <a:srgbClr val="003C00"/>
                </a:solidFill>
                <a:latin typeface="Gill Sans"/>
                <a:ea typeface="Gill Sans"/>
                <a:cs typeface="Gill Sans"/>
                <a:sym typeface="Gill Sans"/>
              </a:rPr>
              <a:t>“One Mission --</a:t>
            </a:r>
            <a:r>
              <a:rPr lang="en-US" sz="1400" b="1" i="1" u="none" strike="noStrike" cap="none">
                <a:solidFill>
                  <a:srgbClr val="003C00"/>
                </a:solidFill>
                <a:latin typeface="Gill Sans"/>
                <a:ea typeface="Gill Sans"/>
                <a:cs typeface="Gill Sans"/>
                <a:sym typeface="Gill Sans"/>
              </a:rPr>
              <a:t> </a:t>
            </a:r>
            <a:r>
              <a:rPr lang="en-US" sz="1200" b="1" i="1" u="none" strike="noStrike" cap="none">
                <a:solidFill>
                  <a:srgbClr val="003C00"/>
                </a:solidFill>
                <a:latin typeface="Gill Sans"/>
                <a:ea typeface="Gill Sans"/>
                <a:cs typeface="Gill Sans"/>
                <a:sym typeface="Gill Sans"/>
              </a:rPr>
              <a:t>Many Ministries”</a:t>
            </a:r>
            <a:r>
              <a:rPr lang="en-US" sz="1000" b="0" i="1" u="none" strike="noStrike" cap="none">
                <a:solidFill>
                  <a:schemeClr val="dk1"/>
                </a:solidFill>
                <a:latin typeface="Gill Sans"/>
                <a:ea typeface="Gill Sans"/>
                <a:cs typeface="Gill Sans"/>
                <a:sym typeface="Gill Sans"/>
              </a:rPr>
              <a:t> </a:t>
            </a:r>
            <a:endParaRPr/>
          </a:p>
          <a:p>
            <a:pPr marL="0" marR="0" lvl="0" indent="0" algn="ctr" rtl="0">
              <a:spcBef>
                <a:spcPts val="0"/>
              </a:spcBef>
              <a:spcAft>
                <a:spcPts val="0"/>
              </a:spcAft>
              <a:buNone/>
            </a:pPr>
            <a:endParaRPr sz="800" b="1" i="0" u="none" strike="noStrike" cap="none">
              <a:solidFill>
                <a:srgbClr val="9E6C89"/>
              </a:solidFill>
              <a:latin typeface="Bilbo"/>
              <a:ea typeface="Bilbo"/>
              <a:cs typeface="Bilbo"/>
              <a:sym typeface="Bilbo"/>
            </a:endParaRPr>
          </a:p>
        </p:txBody>
      </p:sp>
      <p:sp>
        <p:nvSpPr>
          <p:cNvPr id="204" name="Google Shape;204;p2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cxnSp>
        <p:nvCxnSpPr>
          <p:cNvPr id="205" name="Google Shape;205;p25"/>
          <p:cNvCxnSpPr/>
          <p:nvPr/>
        </p:nvCxnSpPr>
        <p:spPr>
          <a:xfrm>
            <a:off x="1784350" y="1570038"/>
            <a:ext cx="5692775" cy="0"/>
          </a:xfrm>
          <a:prstGeom prst="straightConnector1">
            <a:avLst/>
          </a:prstGeom>
          <a:noFill/>
          <a:ln w="9525" cap="flat" cmpd="sng">
            <a:solidFill>
              <a:srgbClr val="FF0000"/>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7"/>
          <p:cNvSpPr txBox="1">
            <a:spLocks noGrp="1"/>
          </p:cNvSpPr>
          <p:nvPr>
            <p:ph type="ctrTitle"/>
          </p:nvPr>
        </p:nvSpPr>
        <p:spPr>
          <a:xfrm>
            <a:off x="914400" y="1447800"/>
            <a:ext cx="77724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OSLC CONGREGATIONAL ASSEMBLY</a:t>
            </a:r>
            <a:endParaRPr/>
          </a:p>
        </p:txBody>
      </p:sp>
      <p:sp>
        <p:nvSpPr>
          <p:cNvPr id="293" name="Google Shape;293;p37"/>
          <p:cNvSpPr txBox="1">
            <a:spLocks noGrp="1"/>
          </p:cNvSpPr>
          <p:nvPr>
            <p:ph type="subTitle" idx="1"/>
          </p:nvPr>
        </p:nvSpPr>
        <p:spPr>
          <a:xfrm>
            <a:off x="4648200" y="3048000"/>
            <a:ext cx="3657600" cy="1111250"/>
          </a:xfrm>
          <a:prstGeom prst="rect">
            <a:avLst/>
          </a:prstGeom>
          <a:noFill/>
          <a:ln>
            <a:noFill/>
          </a:ln>
        </p:spPr>
        <p:txBody>
          <a:bodyPr spcFirstLastPara="1" wrap="square" lIns="91425" tIns="45700" rIns="91425" bIns="45700" anchor="b" anchorCtr="0">
            <a:noAutofit/>
          </a:bodyPr>
          <a:lstStyle/>
          <a:p>
            <a:pPr marL="0" lvl="0" indent="228600" algn="ctr" rtl="0">
              <a:spcBef>
                <a:spcPts val="0"/>
              </a:spcBef>
              <a:spcAft>
                <a:spcPts val="0"/>
              </a:spcAft>
              <a:buSzPts val="2100"/>
              <a:buNone/>
            </a:pPr>
            <a:r>
              <a:rPr lang="en-US" dirty="0"/>
              <a:t>June 2, 2024</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6"/>
          <p:cNvSpPr/>
          <p:nvPr/>
        </p:nvSpPr>
        <p:spPr>
          <a:xfrm>
            <a:off x="0" y="5710550"/>
            <a:ext cx="9144000" cy="3603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2" name="Google Shape;372;p46"/>
          <p:cNvSpPr/>
          <p:nvPr/>
        </p:nvSpPr>
        <p:spPr>
          <a:xfrm>
            <a:off x="0" y="3410275"/>
            <a:ext cx="9144000" cy="7290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3" name="Google Shape;373;p46"/>
          <p:cNvSpPr/>
          <p:nvPr/>
        </p:nvSpPr>
        <p:spPr>
          <a:xfrm>
            <a:off x="0" y="1042550"/>
            <a:ext cx="9144000" cy="7290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4" name="Google Shape;374;p46"/>
          <p:cNvSpPr txBox="1">
            <a:spLocks noGrp="1"/>
          </p:cNvSpPr>
          <p:nvPr>
            <p:ph type="title"/>
          </p:nvPr>
        </p:nvSpPr>
        <p:spPr>
          <a:xfrm>
            <a:off x="628650" y="247550"/>
            <a:ext cx="1570200" cy="68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latin typeface="Arial"/>
                <a:ea typeface="Arial"/>
                <a:cs typeface="Arial"/>
                <a:sym typeface="Arial"/>
              </a:rPr>
              <a:t>LOANS</a:t>
            </a:r>
            <a:endParaRPr>
              <a:latin typeface="Arial"/>
              <a:ea typeface="Arial"/>
              <a:cs typeface="Arial"/>
              <a:sym typeface="Arial"/>
            </a:endParaRPr>
          </a:p>
        </p:txBody>
      </p:sp>
      <p:sp>
        <p:nvSpPr>
          <p:cNvPr id="375" name="Google Shape;375;p46"/>
          <p:cNvSpPr txBox="1">
            <a:spLocks noGrp="1"/>
          </p:cNvSpPr>
          <p:nvPr>
            <p:ph type="body" idx="1"/>
          </p:nvPr>
        </p:nvSpPr>
        <p:spPr>
          <a:xfrm>
            <a:off x="2721325" y="5122050"/>
            <a:ext cx="2829000" cy="11685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750"/>
              </a:spcBef>
              <a:spcAft>
                <a:spcPts val="0"/>
              </a:spcAft>
              <a:buNone/>
            </a:pPr>
            <a:r>
              <a:rPr lang="en-US" sz="2800">
                <a:latin typeface="Arial"/>
                <a:ea typeface="Arial"/>
                <a:cs typeface="Arial"/>
                <a:sym typeface="Arial"/>
              </a:rPr>
              <a:t>PPP LOAN </a:t>
            </a:r>
            <a:endParaRPr sz="2800">
              <a:latin typeface="Arial"/>
              <a:ea typeface="Arial"/>
              <a:cs typeface="Arial"/>
              <a:sym typeface="Arial"/>
            </a:endParaRPr>
          </a:p>
          <a:p>
            <a:pPr marL="0" lvl="0" indent="0" algn="l" rtl="0">
              <a:lnSpc>
                <a:spcPct val="100000"/>
              </a:lnSpc>
              <a:spcBef>
                <a:spcPts val="750"/>
              </a:spcBef>
              <a:spcAft>
                <a:spcPts val="0"/>
              </a:spcAft>
              <a:buNone/>
            </a:pPr>
            <a:r>
              <a:rPr lang="en-US" sz="2800">
                <a:latin typeface="Arial"/>
                <a:ea typeface="Arial"/>
                <a:cs typeface="Arial"/>
                <a:sym typeface="Arial"/>
              </a:rPr>
              <a:t>Balance: </a:t>
            </a:r>
            <a:r>
              <a:rPr lang="en-US" sz="2800" b="1">
                <a:latin typeface="Arial"/>
                <a:ea typeface="Arial"/>
                <a:cs typeface="Arial"/>
                <a:sym typeface="Arial"/>
              </a:rPr>
              <a:t>$3,001</a:t>
            </a:r>
            <a:endParaRPr sz="2800" b="1">
              <a:latin typeface="Arial"/>
              <a:ea typeface="Arial"/>
              <a:cs typeface="Arial"/>
              <a:sym typeface="Arial"/>
            </a:endParaRPr>
          </a:p>
        </p:txBody>
      </p:sp>
      <p:sp>
        <p:nvSpPr>
          <p:cNvPr id="376" name="Google Shape;376;p46"/>
          <p:cNvSpPr txBox="1">
            <a:spLocks noGrp="1"/>
          </p:cNvSpPr>
          <p:nvPr>
            <p:ph type="body" idx="1"/>
          </p:nvPr>
        </p:nvSpPr>
        <p:spPr>
          <a:xfrm>
            <a:off x="2721325" y="2720275"/>
            <a:ext cx="5604300" cy="21090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750"/>
              </a:spcBef>
              <a:spcAft>
                <a:spcPts val="0"/>
              </a:spcAft>
              <a:buNone/>
            </a:pPr>
            <a:r>
              <a:rPr lang="en-US" sz="2800">
                <a:latin typeface="Arial"/>
                <a:ea typeface="Arial"/>
                <a:cs typeface="Arial"/>
                <a:sym typeface="Arial"/>
              </a:rPr>
              <a:t>LCEF SMART LOAN </a:t>
            </a:r>
            <a:endParaRPr sz="2800">
              <a:latin typeface="Arial"/>
              <a:ea typeface="Arial"/>
              <a:cs typeface="Arial"/>
              <a:sym typeface="Arial"/>
            </a:endParaRPr>
          </a:p>
          <a:p>
            <a:pPr marL="0" lvl="0" indent="0" algn="l" rtl="0">
              <a:lnSpc>
                <a:spcPct val="100000"/>
              </a:lnSpc>
              <a:spcBef>
                <a:spcPts val="750"/>
              </a:spcBef>
              <a:spcAft>
                <a:spcPts val="0"/>
              </a:spcAft>
              <a:buNone/>
            </a:pPr>
            <a:r>
              <a:rPr lang="en-US" sz="2800">
                <a:latin typeface="Arial"/>
                <a:ea typeface="Arial"/>
                <a:cs typeface="Arial"/>
                <a:sym typeface="Arial"/>
              </a:rPr>
              <a:t>Balance: </a:t>
            </a:r>
            <a:r>
              <a:rPr lang="en-US" sz="2800" b="1">
                <a:latin typeface="Arial"/>
                <a:ea typeface="Arial"/>
                <a:cs typeface="Arial"/>
                <a:sym typeface="Arial"/>
              </a:rPr>
              <a:t>$136,250</a:t>
            </a:r>
            <a:endParaRPr sz="2800" b="1">
              <a:latin typeface="Arial"/>
              <a:ea typeface="Arial"/>
              <a:cs typeface="Arial"/>
              <a:sym typeface="Arial"/>
            </a:endParaRPr>
          </a:p>
          <a:p>
            <a:pPr marL="0" lvl="0" indent="0" algn="l" rtl="0">
              <a:lnSpc>
                <a:spcPct val="100000"/>
              </a:lnSpc>
              <a:spcBef>
                <a:spcPts val="750"/>
              </a:spcBef>
              <a:spcAft>
                <a:spcPts val="0"/>
              </a:spcAft>
              <a:buClr>
                <a:schemeClr val="dk1"/>
              </a:buClr>
              <a:buSzPts val="2800"/>
              <a:buNone/>
            </a:pPr>
            <a:r>
              <a:rPr lang="en-US" sz="2800">
                <a:latin typeface="Arial"/>
                <a:ea typeface="Arial"/>
                <a:cs typeface="Arial"/>
                <a:sym typeface="Arial"/>
              </a:rPr>
              <a:t>Monthly payment: </a:t>
            </a:r>
            <a:r>
              <a:rPr lang="en-US" sz="2800" b="1">
                <a:latin typeface="Arial"/>
                <a:ea typeface="Arial"/>
                <a:cs typeface="Arial"/>
                <a:sym typeface="Arial"/>
              </a:rPr>
              <a:t>$1,250</a:t>
            </a:r>
            <a:r>
              <a:rPr lang="en-US" sz="2800">
                <a:latin typeface="Arial"/>
                <a:ea typeface="Arial"/>
                <a:cs typeface="Arial"/>
                <a:sym typeface="Arial"/>
              </a:rPr>
              <a:t> </a:t>
            </a:r>
            <a:endParaRPr sz="2800">
              <a:latin typeface="Arial"/>
              <a:ea typeface="Arial"/>
              <a:cs typeface="Arial"/>
              <a:sym typeface="Arial"/>
            </a:endParaRPr>
          </a:p>
          <a:p>
            <a:pPr marL="0" lvl="0" indent="0" algn="l" rtl="0">
              <a:lnSpc>
                <a:spcPct val="100000"/>
              </a:lnSpc>
              <a:spcBef>
                <a:spcPts val="750"/>
              </a:spcBef>
              <a:spcAft>
                <a:spcPts val="0"/>
              </a:spcAft>
              <a:buClr>
                <a:schemeClr val="dk1"/>
              </a:buClr>
              <a:buSzPts val="2800"/>
              <a:buNone/>
            </a:pPr>
            <a:r>
              <a:rPr lang="en-US" sz="2400">
                <a:latin typeface="Arial"/>
                <a:ea typeface="Arial"/>
                <a:cs typeface="Arial"/>
                <a:sym typeface="Arial"/>
              </a:rPr>
              <a:t>Interest 0% through June 14, then 3.5%</a:t>
            </a:r>
            <a:endParaRPr sz="2400">
              <a:latin typeface="Arial"/>
              <a:ea typeface="Arial"/>
              <a:cs typeface="Arial"/>
              <a:sym typeface="Arial"/>
            </a:endParaRPr>
          </a:p>
        </p:txBody>
      </p:sp>
      <p:sp>
        <p:nvSpPr>
          <p:cNvPr id="377" name="Google Shape;377;p46"/>
          <p:cNvSpPr txBox="1">
            <a:spLocks noGrp="1"/>
          </p:cNvSpPr>
          <p:nvPr>
            <p:ph type="body" idx="1"/>
          </p:nvPr>
        </p:nvSpPr>
        <p:spPr>
          <a:xfrm>
            <a:off x="2721325" y="386600"/>
            <a:ext cx="4428900" cy="20409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800">
                <a:latin typeface="Arial"/>
                <a:ea typeface="Arial"/>
                <a:cs typeface="Arial"/>
                <a:sym typeface="Arial"/>
              </a:rPr>
              <a:t>LCEF Mortgage </a:t>
            </a:r>
            <a:endParaRPr sz="2800">
              <a:latin typeface="Arial"/>
              <a:ea typeface="Arial"/>
              <a:cs typeface="Arial"/>
              <a:sym typeface="Arial"/>
            </a:endParaRPr>
          </a:p>
          <a:p>
            <a:pPr marL="0" lvl="0" indent="0" algn="l" rtl="0">
              <a:lnSpc>
                <a:spcPct val="115000"/>
              </a:lnSpc>
              <a:spcBef>
                <a:spcPts val="0"/>
              </a:spcBef>
              <a:spcAft>
                <a:spcPts val="0"/>
              </a:spcAft>
              <a:buNone/>
            </a:pPr>
            <a:r>
              <a:rPr lang="en-US" sz="2800">
                <a:latin typeface="Arial"/>
                <a:ea typeface="Arial"/>
                <a:cs typeface="Arial"/>
                <a:sym typeface="Arial"/>
              </a:rPr>
              <a:t>Balance:  </a:t>
            </a:r>
            <a:r>
              <a:rPr lang="en-US" sz="2800" b="1">
                <a:latin typeface="Arial"/>
                <a:ea typeface="Arial"/>
                <a:cs typeface="Arial"/>
                <a:sym typeface="Arial"/>
              </a:rPr>
              <a:t>$1,362,722 </a:t>
            </a:r>
            <a:endParaRPr sz="2800" b="1">
              <a:latin typeface="Arial"/>
              <a:ea typeface="Arial"/>
              <a:cs typeface="Arial"/>
              <a:sym typeface="Arial"/>
            </a:endParaRPr>
          </a:p>
          <a:p>
            <a:pPr marL="0" lvl="0" indent="0" algn="l" rtl="0">
              <a:lnSpc>
                <a:spcPct val="115000"/>
              </a:lnSpc>
              <a:spcBef>
                <a:spcPts val="0"/>
              </a:spcBef>
              <a:spcAft>
                <a:spcPts val="0"/>
              </a:spcAft>
              <a:buNone/>
            </a:pPr>
            <a:r>
              <a:rPr lang="en-US" sz="2800">
                <a:latin typeface="Arial"/>
                <a:ea typeface="Arial"/>
                <a:cs typeface="Arial"/>
                <a:sym typeface="Arial"/>
              </a:rPr>
              <a:t>Monthly payment: </a:t>
            </a:r>
            <a:r>
              <a:rPr lang="en-US" sz="2800" b="1">
                <a:latin typeface="Arial"/>
                <a:ea typeface="Arial"/>
                <a:cs typeface="Arial"/>
                <a:sym typeface="Arial"/>
              </a:rPr>
              <a:t>$18,427</a:t>
            </a:r>
            <a:endParaRPr sz="2800" b="1">
              <a:latin typeface="Arial"/>
              <a:ea typeface="Arial"/>
              <a:cs typeface="Arial"/>
              <a:sym typeface="Arial"/>
            </a:endParaRPr>
          </a:p>
          <a:p>
            <a:pPr marL="0" lvl="0" indent="0" algn="l" rtl="0">
              <a:lnSpc>
                <a:spcPct val="115000"/>
              </a:lnSpc>
              <a:spcBef>
                <a:spcPts val="0"/>
              </a:spcBef>
              <a:spcAft>
                <a:spcPts val="0"/>
              </a:spcAft>
              <a:buNone/>
            </a:pPr>
            <a:r>
              <a:rPr lang="en-US" sz="2400">
                <a:latin typeface="Arial"/>
                <a:ea typeface="Arial"/>
                <a:cs typeface="Arial"/>
                <a:sym typeface="Arial"/>
              </a:rPr>
              <a:t>Variable interest</a:t>
            </a:r>
            <a:endParaRPr sz="240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7"/>
          <p:cNvSpPr txBox="1">
            <a:spLocks noGrp="1"/>
          </p:cNvSpPr>
          <p:nvPr>
            <p:ph type="title"/>
          </p:nvPr>
        </p:nvSpPr>
        <p:spPr>
          <a:xfrm>
            <a:off x="225028" y="1131094"/>
            <a:ext cx="8636794" cy="994172"/>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a:latin typeface="Arial"/>
                <a:ea typeface="Arial"/>
                <a:cs typeface="Arial"/>
                <a:sym typeface="Arial"/>
              </a:rPr>
              <a:t>OSLC Consolidated Summary of Cash Balances</a:t>
            </a:r>
            <a:endParaRPr>
              <a:latin typeface="Arial"/>
              <a:ea typeface="Arial"/>
              <a:cs typeface="Arial"/>
              <a:sym typeface="Arial"/>
            </a:endParaRPr>
          </a:p>
        </p:txBody>
      </p:sp>
      <p:pic>
        <p:nvPicPr>
          <p:cNvPr id="385" name="Google Shape;385;p47"/>
          <p:cNvPicPr preferRelativeResize="0"/>
          <p:nvPr/>
        </p:nvPicPr>
        <p:blipFill>
          <a:blip r:embed="rId3">
            <a:alphaModFix/>
          </a:blip>
          <a:stretch>
            <a:fillRect/>
          </a:stretch>
        </p:blipFill>
        <p:spPr>
          <a:xfrm>
            <a:off x="225050" y="2100177"/>
            <a:ext cx="8636700" cy="35410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48"/>
          <p:cNvSpPr/>
          <p:nvPr/>
        </p:nvSpPr>
        <p:spPr>
          <a:xfrm>
            <a:off x="0" y="5272275"/>
            <a:ext cx="9144000" cy="1109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93" name="Google Shape;393;p48"/>
          <p:cNvSpPr txBox="1"/>
          <p:nvPr/>
        </p:nvSpPr>
        <p:spPr>
          <a:xfrm>
            <a:off x="929200" y="4995250"/>
            <a:ext cx="7302300" cy="16632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68575" tIns="34275" rIns="246875" bIns="34275" anchor="ctr" anchorCtr="0">
            <a:noAutofit/>
          </a:bodyPr>
          <a:lstStyle/>
          <a:p>
            <a:pPr marL="0" marR="0" lvl="0" indent="0" algn="r" rtl="0">
              <a:lnSpc>
                <a:spcPct val="90000"/>
              </a:lnSpc>
              <a:spcBef>
                <a:spcPts val="750"/>
              </a:spcBef>
              <a:spcAft>
                <a:spcPts val="0"/>
              </a:spcAft>
              <a:buClr>
                <a:srgbClr val="000000"/>
              </a:buClr>
              <a:buSzPts val="2100"/>
              <a:buFont typeface="Arial"/>
              <a:buNone/>
            </a:pPr>
            <a:r>
              <a:rPr lang="en-US" sz="2800">
                <a:solidFill>
                  <a:schemeClr val="dk1"/>
                </a:solidFill>
              </a:rPr>
              <a:t>      </a:t>
            </a:r>
            <a:r>
              <a:rPr lang="en-US" sz="2800" i="0" u="none" strike="noStrike" cap="none">
                <a:solidFill>
                  <a:schemeClr val="dk1"/>
                </a:solidFill>
              </a:rPr>
              <a:t>Giving:</a:t>
            </a:r>
            <a:r>
              <a:rPr lang="en-US" sz="2800">
                <a:solidFill>
                  <a:schemeClr val="dk1"/>
                </a:solidFill>
              </a:rPr>
              <a:t>   </a:t>
            </a:r>
            <a:r>
              <a:rPr lang="en-US" sz="2800" i="0" u="none" strike="noStrike" cap="none">
                <a:solidFill>
                  <a:schemeClr val="dk1"/>
                </a:solidFill>
              </a:rPr>
              <a:t>$637,143</a:t>
            </a:r>
            <a:endParaRPr sz="2800">
              <a:solidFill>
                <a:schemeClr val="dk1"/>
              </a:solidFill>
            </a:endParaRPr>
          </a:p>
          <a:p>
            <a:pPr marL="0" marR="0" lvl="0" indent="0" algn="r" rtl="0">
              <a:lnSpc>
                <a:spcPct val="90000"/>
              </a:lnSpc>
              <a:spcBef>
                <a:spcPts val="750"/>
              </a:spcBef>
              <a:spcAft>
                <a:spcPts val="0"/>
              </a:spcAft>
              <a:buClr>
                <a:srgbClr val="000000"/>
              </a:buClr>
              <a:buSzPts val="2100"/>
              <a:buFont typeface="Arial"/>
              <a:buNone/>
            </a:pPr>
            <a:r>
              <a:rPr lang="en-US" sz="2800" b="1">
                <a:solidFill>
                  <a:schemeClr val="dk1"/>
                </a:solidFill>
              </a:rPr>
              <a:t>Total</a:t>
            </a:r>
            <a:r>
              <a:rPr lang="en-US" sz="2800">
                <a:solidFill>
                  <a:schemeClr val="dk1"/>
                </a:solidFill>
              </a:rPr>
              <a:t> </a:t>
            </a:r>
            <a:r>
              <a:rPr lang="en-US" sz="2800" b="1">
                <a:solidFill>
                  <a:schemeClr val="dk1"/>
                </a:solidFill>
              </a:rPr>
              <a:t>FY24</a:t>
            </a:r>
            <a:r>
              <a:rPr lang="en-US" sz="2800">
                <a:solidFill>
                  <a:schemeClr val="dk1"/>
                </a:solidFill>
              </a:rPr>
              <a:t>                </a:t>
            </a:r>
            <a:r>
              <a:rPr lang="en-US" sz="2800" i="0" u="sng" strike="noStrike" cap="none">
                <a:solidFill>
                  <a:schemeClr val="dk1"/>
                </a:solidFill>
              </a:rPr>
              <a:t>Expenses:</a:t>
            </a:r>
            <a:r>
              <a:rPr lang="en-US" sz="2800" u="sng">
                <a:solidFill>
                  <a:schemeClr val="dk1"/>
                </a:solidFill>
              </a:rPr>
              <a:t>  </a:t>
            </a:r>
            <a:r>
              <a:rPr lang="en-US" sz="2800" u="sng">
                <a:solidFill>
                  <a:srgbClr val="CC0000"/>
                </a:solidFill>
              </a:rPr>
              <a:t>-</a:t>
            </a:r>
            <a:r>
              <a:rPr lang="en-US" sz="2800" i="0" u="sng" strike="noStrike" cap="none">
                <a:solidFill>
                  <a:srgbClr val="CC0000"/>
                </a:solidFill>
              </a:rPr>
              <a:t>$899,819</a:t>
            </a:r>
            <a:endParaRPr sz="2800">
              <a:solidFill>
                <a:schemeClr val="dk1"/>
              </a:solidFill>
            </a:endParaRPr>
          </a:p>
          <a:p>
            <a:pPr marL="0" marR="0" lvl="0" indent="0" algn="r" rtl="0">
              <a:lnSpc>
                <a:spcPct val="90000"/>
              </a:lnSpc>
              <a:spcBef>
                <a:spcPts val="750"/>
              </a:spcBef>
              <a:spcAft>
                <a:spcPts val="0"/>
              </a:spcAft>
              <a:buClr>
                <a:srgbClr val="000000"/>
              </a:buClr>
              <a:buSzPts val="2100"/>
              <a:buFont typeface="Arial"/>
              <a:buNone/>
            </a:pPr>
            <a:r>
              <a:rPr lang="en-US" sz="2800" b="1" i="0" u="none" strike="noStrike" cap="none">
                <a:solidFill>
                  <a:schemeClr val="dk1"/>
                </a:solidFill>
              </a:rPr>
              <a:t>Total</a:t>
            </a:r>
            <a:r>
              <a:rPr lang="en-US" sz="2800" b="1">
                <a:solidFill>
                  <a:schemeClr val="dk1"/>
                </a:solidFill>
              </a:rPr>
              <a:t>:  </a:t>
            </a:r>
            <a:r>
              <a:rPr lang="en-US" sz="2800" b="1">
                <a:solidFill>
                  <a:srgbClr val="CC0000"/>
                </a:solidFill>
              </a:rPr>
              <a:t>-</a:t>
            </a:r>
            <a:r>
              <a:rPr lang="en-US" sz="2800" b="1" i="0" u="none" strike="noStrike" cap="none">
                <a:solidFill>
                  <a:srgbClr val="CC0000"/>
                </a:solidFill>
              </a:rPr>
              <a:t>$262,676</a:t>
            </a:r>
            <a:endParaRPr sz="2800" i="0" u="none" strike="noStrike" cap="none">
              <a:solidFill>
                <a:schemeClr val="dk1"/>
              </a:solidFill>
            </a:endParaRPr>
          </a:p>
        </p:txBody>
      </p:sp>
      <p:sp>
        <p:nvSpPr>
          <p:cNvPr id="394" name="Google Shape;394;p48"/>
          <p:cNvSpPr txBox="1"/>
          <p:nvPr/>
        </p:nvSpPr>
        <p:spPr>
          <a:xfrm>
            <a:off x="252100" y="338800"/>
            <a:ext cx="8656500" cy="7032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300"/>
              <a:buFont typeface="Calibri"/>
              <a:buNone/>
            </a:pPr>
            <a:r>
              <a:rPr lang="en-US" sz="3300" i="0" u="none" strike="noStrike" cap="none">
                <a:solidFill>
                  <a:srgbClr val="000000"/>
                </a:solidFill>
              </a:rPr>
              <a:t>Church Financial Activity FY 2024 Sept-April</a:t>
            </a:r>
            <a:endParaRPr sz="3300"/>
          </a:p>
        </p:txBody>
      </p:sp>
      <p:sp>
        <p:nvSpPr>
          <p:cNvPr id="395" name="Google Shape;395;p48"/>
          <p:cNvSpPr txBox="1"/>
          <p:nvPr/>
        </p:nvSpPr>
        <p:spPr>
          <a:xfrm>
            <a:off x="929200" y="3018628"/>
            <a:ext cx="7302300" cy="16632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68575" tIns="34275" rIns="246875" bIns="34275" anchor="ctr" anchorCtr="0">
            <a:noAutofit/>
          </a:bodyPr>
          <a:lstStyle/>
          <a:p>
            <a:pPr marL="0" marR="0" lvl="0" indent="0" algn="r" rtl="0">
              <a:lnSpc>
                <a:spcPct val="90000"/>
              </a:lnSpc>
              <a:spcBef>
                <a:spcPts val="750"/>
              </a:spcBef>
              <a:spcAft>
                <a:spcPts val="0"/>
              </a:spcAft>
              <a:buClr>
                <a:srgbClr val="000000"/>
              </a:buClr>
              <a:buSzPts val="2100"/>
              <a:buFont typeface="Arial"/>
              <a:buNone/>
            </a:pPr>
            <a:r>
              <a:rPr lang="en-US" sz="2800" b="1" i="0" u="none" strike="noStrike" cap="none">
                <a:solidFill>
                  <a:schemeClr val="dk1"/>
                </a:solidFill>
              </a:rPr>
              <a:t>     </a:t>
            </a:r>
            <a:r>
              <a:rPr lang="en-US" sz="2800" i="0" u="none" strike="noStrike" cap="none">
                <a:solidFill>
                  <a:schemeClr val="dk1"/>
                </a:solidFill>
              </a:rPr>
              <a:t> Giving:</a:t>
            </a:r>
            <a:r>
              <a:rPr lang="en-US" sz="2800">
                <a:solidFill>
                  <a:schemeClr val="dk1"/>
                </a:solidFill>
              </a:rPr>
              <a:t>   </a:t>
            </a:r>
            <a:r>
              <a:rPr lang="en-US" sz="2800" i="0" u="none" strike="noStrike" cap="none">
                <a:solidFill>
                  <a:schemeClr val="dk1"/>
                </a:solidFill>
              </a:rPr>
              <a:t>$104,435</a:t>
            </a:r>
            <a:endParaRPr sz="2800">
              <a:solidFill>
                <a:schemeClr val="dk1"/>
              </a:solidFill>
            </a:endParaRPr>
          </a:p>
          <a:p>
            <a:pPr marL="0" marR="0" lvl="0" indent="0" algn="r" rtl="0">
              <a:lnSpc>
                <a:spcPct val="90000"/>
              </a:lnSpc>
              <a:spcBef>
                <a:spcPts val="750"/>
              </a:spcBef>
              <a:spcAft>
                <a:spcPts val="0"/>
              </a:spcAft>
              <a:buClr>
                <a:srgbClr val="000000"/>
              </a:buClr>
              <a:buSzPts val="2100"/>
              <a:buFont typeface="Arial"/>
              <a:buNone/>
            </a:pPr>
            <a:r>
              <a:rPr lang="en-US" sz="2800" b="1">
                <a:solidFill>
                  <a:schemeClr val="dk1"/>
                </a:solidFill>
              </a:rPr>
              <a:t>Designated Fund     </a:t>
            </a:r>
            <a:r>
              <a:rPr lang="en-US" sz="2800" i="0" u="sng" strike="noStrike" cap="none">
                <a:solidFill>
                  <a:schemeClr val="dk1"/>
                </a:solidFill>
              </a:rPr>
              <a:t>Exp</a:t>
            </a:r>
            <a:r>
              <a:rPr lang="en-US" sz="2800" u="sng">
                <a:solidFill>
                  <a:schemeClr val="dk1"/>
                </a:solidFill>
              </a:rPr>
              <a:t>enses</a:t>
            </a:r>
            <a:r>
              <a:rPr lang="en-US" sz="2800" i="0" u="sng" strike="noStrike" cap="none">
                <a:solidFill>
                  <a:schemeClr val="dk1"/>
                </a:solidFill>
              </a:rPr>
              <a:t>: </a:t>
            </a:r>
            <a:r>
              <a:rPr lang="en-US" sz="2800" u="sng">
                <a:solidFill>
                  <a:schemeClr val="dk1"/>
                </a:solidFill>
              </a:rPr>
              <a:t> </a:t>
            </a:r>
            <a:r>
              <a:rPr lang="en-US" sz="2800" u="sng">
                <a:solidFill>
                  <a:srgbClr val="CC0000"/>
                </a:solidFill>
              </a:rPr>
              <a:t>-</a:t>
            </a:r>
            <a:r>
              <a:rPr lang="en-US" sz="2800" i="0" u="sng" strike="noStrike" cap="none">
                <a:solidFill>
                  <a:srgbClr val="CC0000"/>
                </a:solidFill>
              </a:rPr>
              <a:t>$351,475</a:t>
            </a:r>
            <a:endParaRPr sz="2800">
              <a:solidFill>
                <a:srgbClr val="CC0000"/>
              </a:solidFill>
            </a:endParaRPr>
          </a:p>
          <a:p>
            <a:pPr marL="0" marR="0" lvl="0" indent="0" algn="r" rtl="0">
              <a:lnSpc>
                <a:spcPct val="90000"/>
              </a:lnSpc>
              <a:spcBef>
                <a:spcPts val="750"/>
              </a:spcBef>
              <a:spcAft>
                <a:spcPts val="0"/>
              </a:spcAft>
              <a:buClr>
                <a:srgbClr val="000000"/>
              </a:buClr>
              <a:buSzPts val="2100"/>
              <a:buFont typeface="Arial"/>
              <a:buNone/>
            </a:pPr>
            <a:r>
              <a:rPr lang="en-US" sz="2800" b="1">
                <a:solidFill>
                  <a:schemeClr val="dk1"/>
                </a:solidFill>
              </a:rPr>
              <a:t>   			              </a:t>
            </a:r>
            <a:r>
              <a:rPr lang="en-US" sz="2800" b="1" i="0" u="none" strike="noStrike" cap="none">
                <a:solidFill>
                  <a:schemeClr val="dk1"/>
                </a:solidFill>
              </a:rPr>
              <a:t>Total: </a:t>
            </a:r>
            <a:r>
              <a:rPr lang="en-US" sz="2800" b="1">
                <a:solidFill>
                  <a:schemeClr val="dk1"/>
                </a:solidFill>
              </a:rPr>
              <a:t> </a:t>
            </a:r>
            <a:r>
              <a:rPr lang="en-US" sz="2800" b="1">
                <a:solidFill>
                  <a:srgbClr val="CC0000"/>
                </a:solidFill>
              </a:rPr>
              <a:t>-</a:t>
            </a:r>
            <a:r>
              <a:rPr lang="en-US" sz="2800" b="1" i="0" u="none" strike="noStrike" cap="none">
                <a:solidFill>
                  <a:srgbClr val="CC0000"/>
                </a:solidFill>
              </a:rPr>
              <a:t>$247,040</a:t>
            </a:r>
            <a:endParaRPr sz="2800" i="0" u="none" strike="noStrike" cap="none">
              <a:solidFill>
                <a:schemeClr val="dk1"/>
              </a:solidFill>
            </a:endParaRPr>
          </a:p>
        </p:txBody>
      </p:sp>
      <p:sp>
        <p:nvSpPr>
          <p:cNvPr id="396" name="Google Shape;396;p48"/>
          <p:cNvSpPr txBox="1"/>
          <p:nvPr/>
        </p:nvSpPr>
        <p:spPr>
          <a:xfrm>
            <a:off x="929200" y="1042000"/>
            <a:ext cx="7302300" cy="16632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68575" tIns="34275" rIns="246875" bIns="34275" anchor="ctr" anchorCtr="0">
            <a:noAutofit/>
          </a:bodyPr>
          <a:lstStyle/>
          <a:p>
            <a:pPr marL="0" marR="0" lvl="0" indent="0" algn="r" rtl="0">
              <a:lnSpc>
                <a:spcPct val="90000"/>
              </a:lnSpc>
              <a:spcBef>
                <a:spcPts val="0"/>
              </a:spcBef>
              <a:spcAft>
                <a:spcPts val="0"/>
              </a:spcAft>
              <a:buClr>
                <a:srgbClr val="000000"/>
              </a:buClr>
              <a:buSzPts val="2100"/>
              <a:buFont typeface="Arial"/>
              <a:buNone/>
            </a:pPr>
            <a:r>
              <a:rPr lang="en-US" sz="2800" i="0" u="none" strike="noStrike" cap="none">
                <a:solidFill>
                  <a:schemeClr val="dk1"/>
                </a:solidFill>
              </a:rPr>
              <a:t>       Giving: </a:t>
            </a:r>
            <a:r>
              <a:rPr lang="en-US" sz="2800">
                <a:solidFill>
                  <a:schemeClr val="dk1"/>
                </a:solidFill>
              </a:rPr>
              <a:t>  </a:t>
            </a:r>
            <a:r>
              <a:rPr lang="en-US" sz="2800" i="0" u="none" strike="noStrike" cap="none">
                <a:solidFill>
                  <a:schemeClr val="dk1"/>
                </a:solidFill>
              </a:rPr>
              <a:t>$532,708</a:t>
            </a:r>
            <a:r>
              <a:rPr lang="en-US" sz="2800" b="1" i="0" u="none" strike="noStrike" cap="none">
                <a:solidFill>
                  <a:schemeClr val="dk1"/>
                </a:solidFill>
              </a:rPr>
              <a:t> </a:t>
            </a:r>
            <a:endParaRPr sz="2800">
              <a:solidFill>
                <a:schemeClr val="dk1"/>
              </a:solidFill>
            </a:endParaRPr>
          </a:p>
          <a:p>
            <a:pPr marL="0" marR="0" lvl="0" indent="0" algn="r" rtl="0">
              <a:lnSpc>
                <a:spcPct val="90000"/>
              </a:lnSpc>
              <a:spcBef>
                <a:spcPts val="750"/>
              </a:spcBef>
              <a:spcAft>
                <a:spcPts val="0"/>
              </a:spcAft>
              <a:buClr>
                <a:srgbClr val="000000"/>
              </a:buClr>
              <a:buSzPts val="2100"/>
              <a:buFont typeface="Arial"/>
              <a:buNone/>
            </a:pPr>
            <a:r>
              <a:rPr lang="en-US" sz="2800" b="1">
                <a:solidFill>
                  <a:schemeClr val="dk1"/>
                </a:solidFill>
              </a:rPr>
              <a:t>General Fund</a:t>
            </a:r>
            <a:r>
              <a:rPr lang="en-US" sz="2800">
                <a:solidFill>
                  <a:schemeClr val="dk1"/>
                </a:solidFill>
              </a:rPr>
              <a:t>           </a:t>
            </a:r>
            <a:r>
              <a:rPr lang="en-US" sz="2800" i="0" u="sng" strike="noStrike" cap="none">
                <a:solidFill>
                  <a:schemeClr val="dk1"/>
                </a:solidFill>
              </a:rPr>
              <a:t>Expenses:</a:t>
            </a:r>
            <a:r>
              <a:rPr lang="en-US" sz="2800" u="sng">
                <a:solidFill>
                  <a:schemeClr val="dk1"/>
                </a:solidFill>
              </a:rPr>
              <a:t>  </a:t>
            </a:r>
            <a:r>
              <a:rPr lang="en-US" sz="2800" u="sng">
                <a:solidFill>
                  <a:srgbClr val="CC0000"/>
                </a:solidFill>
              </a:rPr>
              <a:t>-</a:t>
            </a:r>
            <a:r>
              <a:rPr lang="en-US" sz="2800" i="0" u="sng" strike="noStrike" cap="none">
                <a:solidFill>
                  <a:srgbClr val="CC0000"/>
                </a:solidFill>
              </a:rPr>
              <a:t>$548,344</a:t>
            </a:r>
            <a:r>
              <a:rPr lang="en-US" sz="2800" b="1" i="0" u="sng" strike="noStrike" cap="none">
                <a:solidFill>
                  <a:schemeClr val="dk1"/>
                </a:solidFill>
              </a:rPr>
              <a:t> </a:t>
            </a:r>
            <a:endParaRPr sz="2800" u="sng">
              <a:solidFill>
                <a:schemeClr val="dk1"/>
              </a:solidFill>
            </a:endParaRPr>
          </a:p>
          <a:p>
            <a:pPr marL="0" marR="0" lvl="0" indent="0" algn="r" rtl="0">
              <a:lnSpc>
                <a:spcPct val="90000"/>
              </a:lnSpc>
              <a:spcBef>
                <a:spcPts val="750"/>
              </a:spcBef>
              <a:spcAft>
                <a:spcPts val="0"/>
              </a:spcAft>
              <a:buClr>
                <a:srgbClr val="000000"/>
              </a:buClr>
              <a:buSzPts val="2100"/>
              <a:buFont typeface="Arial"/>
              <a:buNone/>
            </a:pPr>
            <a:r>
              <a:rPr lang="en-US" sz="2800" b="1">
                <a:solidFill>
                  <a:schemeClr val="dk1"/>
                </a:solidFill>
              </a:rPr>
              <a:t>                                  Total</a:t>
            </a:r>
            <a:r>
              <a:rPr lang="en-US" sz="2800" b="1" i="0" u="none" strike="noStrike" cap="none">
                <a:solidFill>
                  <a:schemeClr val="dk1"/>
                </a:solidFill>
              </a:rPr>
              <a:t>:    </a:t>
            </a:r>
            <a:r>
              <a:rPr lang="en-US" sz="2800" b="1" i="0" u="none" strike="noStrike" cap="none">
                <a:solidFill>
                  <a:srgbClr val="CC0000"/>
                </a:solidFill>
              </a:rPr>
              <a:t>-$15,636</a:t>
            </a:r>
            <a:endParaRPr sz="2800" i="0" u="none" strike="noStrike" cap="none">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9"/>
          <p:cNvSpPr/>
          <p:nvPr/>
        </p:nvSpPr>
        <p:spPr>
          <a:xfrm>
            <a:off x="0" y="2325225"/>
            <a:ext cx="9144000" cy="1109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4" name="Google Shape;404;p49"/>
          <p:cNvSpPr txBox="1"/>
          <p:nvPr/>
        </p:nvSpPr>
        <p:spPr>
          <a:xfrm>
            <a:off x="1688250" y="2103375"/>
            <a:ext cx="5767500" cy="15531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68575" tIns="34275" rIns="155425" bIns="34275" anchor="ctr" anchorCtr="0">
            <a:noAutofit/>
          </a:bodyPr>
          <a:lstStyle/>
          <a:p>
            <a:pPr marL="0" marR="0" lvl="0" indent="0" algn="r" rtl="0">
              <a:lnSpc>
                <a:spcPct val="90000"/>
              </a:lnSpc>
              <a:spcBef>
                <a:spcPts val="0"/>
              </a:spcBef>
              <a:spcAft>
                <a:spcPts val="0"/>
              </a:spcAft>
              <a:buClr>
                <a:srgbClr val="000000"/>
              </a:buClr>
              <a:buSzPts val="2700"/>
              <a:buFont typeface="Arial"/>
              <a:buNone/>
            </a:pPr>
            <a:r>
              <a:rPr lang="en-US" sz="2800" i="0" u="none" strike="noStrike" cap="none">
                <a:solidFill>
                  <a:srgbClr val="000000"/>
                </a:solidFill>
              </a:rPr>
              <a:t>Tuition/contributions</a:t>
            </a:r>
            <a:r>
              <a:rPr lang="en-US" sz="2800"/>
              <a:t>:   </a:t>
            </a:r>
            <a:r>
              <a:rPr lang="en-US" sz="2800" i="0" u="none" strike="noStrike" cap="none">
                <a:solidFill>
                  <a:srgbClr val="000000"/>
                </a:solidFill>
              </a:rPr>
              <a:t>$1,140,810</a:t>
            </a:r>
            <a:endParaRPr sz="2800"/>
          </a:p>
          <a:p>
            <a:pPr marL="0" marR="0" lvl="0" indent="0" algn="r" rtl="0">
              <a:lnSpc>
                <a:spcPct val="90000"/>
              </a:lnSpc>
              <a:spcBef>
                <a:spcPts val="750"/>
              </a:spcBef>
              <a:spcAft>
                <a:spcPts val="0"/>
              </a:spcAft>
              <a:buClr>
                <a:srgbClr val="000000"/>
              </a:buClr>
              <a:buSzPts val="2700"/>
              <a:buFont typeface="Arial"/>
              <a:buNone/>
            </a:pPr>
            <a:r>
              <a:rPr lang="en-US" sz="2800" i="0" u="sng" strike="noStrike" cap="none">
                <a:solidFill>
                  <a:srgbClr val="000000"/>
                </a:solidFill>
              </a:rPr>
              <a:t>Expenses:</a:t>
            </a:r>
            <a:r>
              <a:rPr lang="en-US" sz="2800" u="sng"/>
              <a:t>  </a:t>
            </a:r>
            <a:r>
              <a:rPr lang="en-US" sz="2800" u="sng">
                <a:solidFill>
                  <a:srgbClr val="CC0000"/>
                </a:solidFill>
              </a:rPr>
              <a:t>-</a:t>
            </a:r>
            <a:r>
              <a:rPr lang="en-US" sz="2800" i="0" u="sng" strike="noStrike" cap="none">
                <a:solidFill>
                  <a:srgbClr val="CC0000"/>
                </a:solidFill>
              </a:rPr>
              <a:t>$1,148,554</a:t>
            </a:r>
            <a:endParaRPr sz="2800" i="0" u="sng" strike="noStrike" cap="none">
              <a:solidFill>
                <a:srgbClr val="CC0000"/>
              </a:solidFill>
            </a:endParaRPr>
          </a:p>
          <a:p>
            <a:pPr marL="0" marR="0" lvl="0" indent="0" algn="r" rtl="0">
              <a:lnSpc>
                <a:spcPct val="90000"/>
              </a:lnSpc>
              <a:spcBef>
                <a:spcPts val="750"/>
              </a:spcBef>
              <a:spcAft>
                <a:spcPts val="0"/>
              </a:spcAft>
              <a:buClr>
                <a:srgbClr val="000000"/>
              </a:buClr>
              <a:buSzPts val="2700"/>
              <a:buFont typeface="Arial"/>
              <a:buNone/>
            </a:pPr>
            <a:r>
              <a:rPr lang="en-US" sz="2800" b="1"/>
              <a:t>FY24 </a:t>
            </a:r>
            <a:r>
              <a:rPr lang="en-US" sz="2800" b="1" i="0" u="none" strike="noStrike" cap="none">
                <a:solidFill>
                  <a:srgbClr val="000000"/>
                </a:solidFill>
              </a:rPr>
              <a:t>Total:        </a:t>
            </a:r>
            <a:r>
              <a:rPr lang="en-US" sz="2800" b="1"/>
              <a:t>  </a:t>
            </a:r>
            <a:r>
              <a:rPr lang="en-US" sz="2800" b="1">
                <a:solidFill>
                  <a:srgbClr val="CC0000"/>
                </a:solidFill>
              </a:rPr>
              <a:t>-</a:t>
            </a:r>
            <a:r>
              <a:rPr lang="en-US" sz="2800" b="1" i="0" u="none" strike="noStrike" cap="none">
                <a:solidFill>
                  <a:srgbClr val="CC0000"/>
                </a:solidFill>
              </a:rPr>
              <a:t>$7,744</a:t>
            </a:r>
            <a:endParaRPr sz="2800" b="1">
              <a:solidFill>
                <a:srgbClr val="CC0000"/>
              </a:solidFill>
            </a:endParaRPr>
          </a:p>
        </p:txBody>
      </p:sp>
      <p:sp>
        <p:nvSpPr>
          <p:cNvPr id="405" name="Google Shape;405;p49"/>
          <p:cNvSpPr txBox="1"/>
          <p:nvPr/>
        </p:nvSpPr>
        <p:spPr>
          <a:xfrm>
            <a:off x="0" y="276000"/>
            <a:ext cx="9144000" cy="1109400"/>
          </a:xfrm>
          <a:prstGeom prst="rect">
            <a:avLst/>
          </a:prstGeom>
          <a:noFill/>
          <a:ln>
            <a:noFill/>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rgbClr val="000000"/>
              </a:buClr>
              <a:buSzPts val="3300"/>
              <a:buFont typeface="Calibri"/>
              <a:buNone/>
            </a:pPr>
            <a:r>
              <a:rPr lang="en-US" sz="3300" i="0" u="none" strike="noStrike" cap="none">
                <a:solidFill>
                  <a:srgbClr val="000000"/>
                </a:solidFill>
              </a:rPr>
              <a:t>Open Arms Financial Activity </a:t>
            </a:r>
            <a:endParaRPr sz="3300" i="0" u="none" strike="noStrike" cap="none">
              <a:solidFill>
                <a:srgbClr val="000000"/>
              </a:solidFill>
            </a:endParaRPr>
          </a:p>
          <a:p>
            <a:pPr marL="0" marR="0" lvl="0" indent="0" algn="ctr" rtl="0">
              <a:lnSpc>
                <a:spcPct val="90000"/>
              </a:lnSpc>
              <a:spcBef>
                <a:spcPts val="0"/>
              </a:spcBef>
              <a:spcAft>
                <a:spcPts val="0"/>
              </a:spcAft>
              <a:buClr>
                <a:srgbClr val="000000"/>
              </a:buClr>
              <a:buSzPts val="3300"/>
              <a:buFont typeface="Calibri"/>
              <a:buNone/>
            </a:pPr>
            <a:r>
              <a:rPr lang="en-US" sz="3300" i="0" u="none" strike="noStrike" cap="none">
                <a:solidFill>
                  <a:srgbClr val="000000"/>
                </a:solidFill>
              </a:rPr>
              <a:t>FY 2024</a:t>
            </a:r>
            <a:r>
              <a:rPr lang="en-US" sz="3300"/>
              <a:t> </a:t>
            </a:r>
            <a:r>
              <a:rPr lang="en-US" sz="3300" i="0" u="none" strike="noStrike" cap="none">
                <a:solidFill>
                  <a:srgbClr val="000000"/>
                </a:solidFill>
              </a:rPr>
              <a:t>Sept-April</a:t>
            </a:r>
            <a:endParaRPr sz="3300"/>
          </a:p>
        </p:txBody>
      </p:sp>
      <p:sp>
        <p:nvSpPr>
          <p:cNvPr id="406" name="Google Shape;406;p49"/>
          <p:cNvSpPr txBox="1"/>
          <p:nvPr/>
        </p:nvSpPr>
        <p:spPr>
          <a:xfrm>
            <a:off x="1285350" y="4284600"/>
            <a:ext cx="6573300" cy="481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750"/>
              </a:spcBef>
              <a:spcAft>
                <a:spcPts val="0"/>
              </a:spcAft>
              <a:buNone/>
            </a:pPr>
            <a:r>
              <a:rPr lang="en-US" sz="2100">
                <a:solidFill>
                  <a:schemeClr val="dk1"/>
                </a:solidFill>
              </a:rPr>
              <a:t>Note: Some of this is accounts receivable from DSS </a:t>
            </a:r>
            <a:endParaRPr sz="21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300"/>
              <a:buFont typeface="Calibri"/>
              <a:buNone/>
            </a:pPr>
            <a:r>
              <a:rPr lang="en-US">
                <a:latin typeface="Arial"/>
                <a:ea typeface="Arial"/>
                <a:cs typeface="Arial"/>
                <a:sym typeface="Arial"/>
              </a:rPr>
              <a:t>OSLC Consolidated Summary of Income</a:t>
            </a:r>
            <a:endParaRPr>
              <a:latin typeface="Arial"/>
              <a:ea typeface="Arial"/>
              <a:cs typeface="Arial"/>
              <a:sym typeface="Arial"/>
            </a:endParaRPr>
          </a:p>
        </p:txBody>
      </p:sp>
      <p:pic>
        <p:nvPicPr>
          <p:cNvPr id="414" name="Google Shape;414;p50"/>
          <p:cNvPicPr preferRelativeResize="0"/>
          <p:nvPr/>
        </p:nvPicPr>
        <p:blipFill rotWithShape="1">
          <a:blip r:embed="rId3">
            <a:alphaModFix/>
          </a:blip>
          <a:srcRect/>
          <a:stretch/>
        </p:blipFill>
        <p:spPr>
          <a:xfrm>
            <a:off x="0" y="2226475"/>
            <a:ext cx="9059700" cy="3748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1"/>
          <p:cNvSpPr/>
          <p:nvPr/>
        </p:nvSpPr>
        <p:spPr>
          <a:xfrm>
            <a:off x="0" y="2325225"/>
            <a:ext cx="9144000" cy="11094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0" name="Google Shape;420;p51"/>
          <p:cNvSpPr txBox="1">
            <a:spLocks noGrp="1"/>
          </p:cNvSpPr>
          <p:nvPr>
            <p:ph type="title"/>
          </p:nvPr>
        </p:nvSpPr>
        <p:spPr>
          <a:xfrm>
            <a:off x="1657500" y="2080275"/>
            <a:ext cx="5829000" cy="15993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500"/>
              <a:buFont typeface="Calibri"/>
              <a:buNone/>
            </a:pPr>
            <a:r>
              <a:rPr lang="en-US" sz="4500">
                <a:latin typeface="Arial"/>
                <a:ea typeface="Arial"/>
                <a:cs typeface="Arial"/>
                <a:sym typeface="Arial"/>
              </a:rPr>
              <a:t>Thanks Be To God!</a:t>
            </a:r>
            <a:endParaRPr>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2"/>
          <p:cNvSpPr txBox="1">
            <a:spLocks noGrp="1"/>
          </p:cNvSpPr>
          <p:nvPr>
            <p:ph type="title"/>
          </p:nvPr>
        </p:nvSpPr>
        <p:spPr>
          <a:xfrm>
            <a:off x="3352800" y="3200400"/>
            <a:ext cx="5343549" cy="2971800"/>
          </a:xfrm>
          <a:prstGeom prst="rect">
            <a:avLst/>
          </a:prstGeom>
          <a:solidFill>
            <a:schemeClr val="lt1"/>
          </a:solid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None/>
            </a:pPr>
            <a:br>
              <a:rPr lang="en-US" sz="2400" cap="none">
                <a:latin typeface="Arial"/>
                <a:ea typeface="Arial"/>
                <a:cs typeface="Arial"/>
                <a:sym typeface="Arial"/>
              </a:rPr>
            </a:br>
            <a:br>
              <a:rPr lang="en-US" sz="2400" cap="none">
                <a:latin typeface="Arial"/>
                <a:ea typeface="Arial"/>
                <a:cs typeface="Arial"/>
                <a:sym typeface="Arial"/>
              </a:rPr>
            </a:br>
            <a:r>
              <a:rPr lang="en-US" sz="2400" cap="none">
                <a:latin typeface="Arial"/>
                <a:ea typeface="Arial"/>
                <a:cs typeface="Arial"/>
                <a:sym typeface="Arial"/>
              </a:rPr>
              <a:t>HVAC Replacement Complete!</a:t>
            </a:r>
            <a:endParaRPr/>
          </a:p>
        </p:txBody>
      </p:sp>
      <p:sp>
        <p:nvSpPr>
          <p:cNvPr id="426" name="Google Shape;426;p52"/>
          <p:cNvSpPr txBox="1">
            <a:spLocks noGrp="1"/>
          </p:cNvSpPr>
          <p:nvPr>
            <p:ph type="body" idx="1"/>
          </p:nvPr>
        </p:nvSpPr>
        <p:spPr>
          <a:xfrm>
            <a:off x="2743200" y="678426"/>
            <a:ext cx="5446713" cy="685800"/>
          </a:xfrm>
          <a:prstGeom prst="rect">
            <a:avLst/>
          </a:prstGeom>
          <a:solidFill>
            <a:schemeClr val="lt1"/>
          </a:solidFill>
          <a:ln>
            <a:noFill/>
          </a:ln>
        </p:spPr>
        <p:txBody>
          <a:bodyPr spcFirstLastPara="1" wrap="square" lIns="91425" tIns="45700" rIns="91425" bIns="45700" anchor="b" anchorCtr="0">
            <a:noAutofit/>
          </a:bodyPr>
          <a:lstStyle/>
          <a:p>
            <a:pPr marL="0" lvl="0" indent="0" algn="ctr" rtl="0">
              <a:spcBef>
                <a:spcPts val="0"/>
              </a:spcBef>
              <a:spcAft>
                <a:spcPts val="0"/>
              </a:spcAft>
              <a:buSzPts val="3000"/>
              <a:buNone/>
            </a:pPr>
            <a:r>
              <a:rPr lang="en-US" sz="4000" b="1" cap="none">
                <a:latin typeface="Arial"/>
                <a:ea typeface="Arial"/>
                <a:cs typeface="Arial"/>
                <a:sym typeface="Arial"/>
              </a:rPr>
              <a:t>OLD</a:t>
            </a:r>
            <a:r>
              <a:rPr lang="en-US"/>
              <a:t> </a:t>
            </a:r>
            <a:r>
              <a:rPr lang="en-US" sz="4000" b="1" cap="none">
                <a:latin typeface="Arial"/>
                <a:ea typeface="Arial"/>
                <a:cs typeface="Arial"/>
                <a:sym typeface="Arial"/>
              </a:rPr>
              <a:t>BUSINESS</a:t>
            </a:r>
            <a:endParaRPr/>
          </a:p>
        </p:txBody>
      </p:sp>
      <p:sp>
        <p:nvSpPr>
          <p:cNvPr id="427" name="Google Shape;427;p52"/>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432" name="Google Shape;432;p53"/>
          <p:cNvPicPr preferRelativeResize="0"/>
          <p:nvPr/>
        </p:nvPicPr>
        <p:blipFill rotWithShape="1">
          <a:blip r:embed="rId3">
            <a:alphaModFix/>
          </a:blip>
          <a:srcRect/>
          <a:stretch/>
        </p:blipFill>
        <p:spPr>
          <a:xfrm>
            <a:off x="1571625" y="0"/>
            <a:ext cx="6000750"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fade">
                                      <p:cBhvr>
                                        <p:cTn id="7" dur="5000"/>
                                        <p:tgtEl>
                                          <p:spTgt spid="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5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US"/>
              <a:t>HVAC Invoice</a:t>
            </a:r>
            <a:endParaRPr/>
          </a:p>
        </p:txBody>
      </p:sp>
      <p:sp>
        <p:nvSpPr>
          <p:cNvPr id="438" name="Google Shape;438;p54"/>
          <p:cNvSpPr txBox="1">
            <a:spLocks noGrp="1"/>
          </p:cNvSpPr>
          <p:nvPr>
            <p:ph type="body" idx="1"/>
          </p:nvPr>
        </p:nvSpPr>
        <p:spPr>
          <a:xfrm>
            <a:off x="628650" y="1911125"/>
            <a:ext cx="77910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100"/>
              <a:buNone/>
            </a:pPr>
            <a:r>
              <a:rPr lang="en-US" sz="2800" b="1"/>
              <a:t>Original Estimate:                                          </a:t>
            </a:r>
            <a:r>
              <a:rPr lang="en-US" sz="2800" b="1">
                <a:highlight>
                  <a:srgbClr val="FFFF00"/>
                </a:highlight>
              </a:rPr>
              <a:t>$377,624 </a:t>
            </a:r>
            <a:endParaRPr sz="2800" b="1"/>
          </a:p>
          <a:p>
            <a:pPr marL="0" lvl="0" indent="0" algn="l" rtl="0">
              <a:lnSpc>
                <a:spcPct val="90000"/>
              </a:lnSpc>
              <a:spcBef>
                <a:spcPts val="750"/>
              </a:spcBef>
              <a:spcAft>
                <a:spcPts val="0"/>
              </a:spcAft>
              <a:buClr>
                <a:schemeClr val="dk1"/>
              </a:buClr>
              <a:buSzPts val="2100"/>
              <a:buNone/>
            </a:pPr>
            <a:r>
              <a:rPr lang="en-US" sz="2800"/>
              <a:t>Change Orders:</a:t>
            </a:r>
            <a:endParaRPr sz="2800"/>
          </a:p>
          <a:p>
            <a:pPr marL="0" lvl="0" indent="0" algn="l" rtl="0">
              <a:lnSpc>
                <a:spcPct val="90000"/>
              </a:lnSpc>
              <a:spcBef>
                <a:spcPts val="750"/>
              </a:spcBef>
              <a:spcAft>
                <a:spcPts val="0"/>
              </a:spcAft>
              <a:buClr>
                <a:schemeClr val="dk1"/>
              </a:buClr>
              <a:buSzPts val="2100"/>
              <a:buNone/>
            </a:pPr>
            <a:r>
              <a:rPr lang="en-US" sz="2800"/>
              <a:t>TEMP CONTROLS                                                $1,500</a:t>
            </a:r>
            <a:endParaRPr sz="2800"/>
          </a:p>
          <a:p>
            <a:pPr marL="0" lvl="0" indent="0" algn="l" rtl="0">
              <a:lnSpc>
                <a:spcPct val="90000"/>
              </a:lnSpc>
              <a:spcBef>
                <a:spcPts val="750"/>
              </a:spcBef>
              <a:spcAft>
                <a:spcPts val="0"/>
              </a:spcAft>
              <a:buClr>
                <a:schemeClr val="dk1"/>
              </a:buClr>
              <a:buSzPts val="2100"/>
              <a:buNone/>
            </a:pPr>
            <a:r>
              <a:rPr lang="en-US" sz="2800"/>
              <a:t>ADDED CONTROLS                                              $7,320</a:t>
            </a:r>
            <a:endParaRPr sz="2800"/>
          </a:p>
          <a:p>
            <a:pPr marL="0" lvl="0" indent="0" algn="l" rtl="0">
              <a:lnSpc>
                <a:spcPct val="90000"/>
              </a:lnSpc>
              <a:spcBef>
                <a:spcPts val="750"/>
              </a:spcBef>
              <a:spcAft>
                <a:spcPts val="0"/>
              </a:spcAft>
              <a:buClr>
                <a:schemeClr val="dk1"/>
              </a:buClr>
              <a:buSzPts val="2100"/>
              <a:buNone/>
            </a:pPr>
            <a:r>
              <a:rPr lang="en-US" sz="2800"/>
              <a:t>TEMP COOLING                                                $24,782</a:t>
            </a:r>
            <a:endParaRPr sz="2800"/>
          </a:p>
          <a:p>
            <a:pPr marL="0" lvl="0" indent="0" algn="l" rtl="0">
              <a:lnSpc>
                <a:spcPct val="90000"/>
              </a:lnSpc>
              <a:spcBef>
                <a:spcPts val="750"/>
              </a:spcBef>
              <a:spcAft>
                <a:spcPts val="0"/>
              </a:spcAft>
              <a:buClr>
                <a:schemeClr val="dk1"/>
              </a:buClr>
              <a:buSzPts val="2100"/>
              <a:buNone/>
            </a:pPr>
            <a:r>
              <a:rPr lang="en-US" sz="2800"/>
              <a:t>WEEKEND INSTALL                                             $6,855</a:t>
            </a:r>
            <a:endParaRPr sz="2800"/>
          </a:p>
          <a:p>
            <a:pPr marL="0" lvl="0" indent="0" algn="l" rtl="0">
              <a:lnSpc>
                <a:spcPct val="90000"/>
              </a:lnSpc>
              <a:spcBef>
                <a:spcPts val="750"/>
              </a:spcBef>
              <a:spcAft>
                <a:spcPts val="0"/>
              </a:spcAft>
              <a:buClr>
                <a:schemeClr val="dk1"/>
              </a:buClr>
              <a:buSzPts val="2100"/>
              <a:buNone/>
            </a:pPr>
            <a:r>
              <a:rPr lang="en-US" sz="2800"/>
              <a:t>                                                               </a:t>
            </a:r>
            <a:endParaRPr sz="2800"/>
          </a:p>
          <a:p>
            <a:pPr marL="0" lvl="0" indent="0" algn="l" rtl="0">
              <a:lnSpc>
                <a:spcPct val="90000"/>
              </a:lnSpc>
              <a:spcBef>
                <a:spcPts val="750"/>
              </a:spcBef>
              <a:spcAft>
                <a:spcPts val="0"/>
              </a:spcAft>
              <a:buClr>
                <a:schemeClr val="dk1"/>
              </a:buClr>
              <a:buSzPts val="2100"/>
              <a:buNone/>
            </a:pPr>
            <a:r>
              <a:rPr lang="en-US" sz="2800"/>
              <a:t>                                                            </a:t>
            </a:r>
            <a:r>
              <a:rPr lang="en-US" sz="2800" b="1"/>
              <a:t>Total      </a:t>
            </a:r>
            <a:r>
              <a:rPr lang="en-US" sz="2800" b="1">
                <a:highlight>
                  <a:srgbClr val="FFFF00"/>
                </a:highlight>
              </a:rPr>
              <a:t>$418,081</a:t>
            </a:r>
            <a:endParaRPr sz="2800" b="1"/>
          </a:p>
          <a:p>
            <a:pPr marL="0" lvl="0" indent="0" algn="l" rtl="0">
              <a:lnSpc>
                <a:spcPct val="90000"/>
              </a:lnSpc>
              <a:spcBef>
                <a:spcPts val="750"/>
              </a:spcBef>
              <a:spcAft>
                <a:spcPts val="0"/>
              </a:spcAft>
              <a:buClr>
                <a:schemeClr val="dk1"/>
              </a:buClr>
              <a:buSzPts val="2100"/>
              <a:buNone/>
            </a:pPr>
            <a:r>
              <a:rPr lang="en-US" sz="2800" b="1"/>
              <a:t>                                                          Overage:  </a:t>
            </a:r>
            <a:r>
              <a:rPr lang="en-US" sz="2800" b="1">
                <a:solidFill>
                  <a:srgbClr val="CC0000"/>
                </a:solidFill>
                <a:highlight>
                  <a:srgbClr val="FFFF00"/>
                </a:highlight>
              </a:rPr>
              <a:t>$40,457</a:t>
            </a:r>
            <a:endParaRPr sz="2800" b="1">
              <a:solidFill>
                <a:srgbClr val="CC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55"/>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Facilities Update</a:t>
            </a:r>
            <a:endParaRPr/>
          </a:p>
        </p:txBody>
      </p:sp>
      <p:sp>
        <p:nvSpPr>
          <p:cNvPr id="444" name="Google Shape;444;p55"/>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457200" lvl="0" indent="-314325" algn="l" rtl="0">
              <a:lnSpc>
                <a:spcPct val="100000"/>
              </a:lnSpc>
              <a:spcBef>
                <a:spcPts val="0"/>
              </a:spcBef>
              <a:spcAft>
                <a:spcPts val="0"/>
              </a:spcAft>
              <a:buSzPts val="1350"/>
              <a:buChar char="●"/>
            </a:pPr>
            <a:r>
              <a:rPr lang="en-US" b="1"/>
              <a:t>OA HVAC</a:t>
            </a:r>
            <a:r>
              <a:rPr lang="en-US"/>
              <a:t>: Installed; awaiting final TAB</a:t>
            </a:r>
            <a:endParaRPr/>
          </a:p>
          <a:p>
            <a:pPr marL="457200" lvl="0" indent="-314325" algn="l" rtl="0">
              <a:lnSpc>
                <a:spcPct val="100000"/>
              </a:lnSpc>
              <a:spcBef>
                <a:spcPts val="0"/>
              </a:spcBef>
              <a:spcAft>
                <a:spcPts val="0"/>
              </a:spcAft>
              <a:buSzPts val="1350"/>
              <a:buChar char="●"/>
            </a:pPr>
            <a:r>
              <a:rPr lang="en-US" b="1"/>
              <a:t>Solar Credit</a:t>
            </a:r>
            <a:r>
              <a:rPr lang="en-US"/>
              <a:t>: Are we getting? Doing deep-dive analysis</a:t>
            </a:r>
            <a:endParaRPr/>
          </a:p>
          <a:p>
            <a:pPr marL="457200" lvl="0" indent="-314325" algn="l" rtl="0">
              <a:lnSpc>
                <a:spcPct val="100000"/>
              </a:lnSpc>
              <a:spcBef>
                <a:spcPts val="0"/>
              </a:spcBef>
              <a:spcAft>
                <a:spcPts val="0"/>
              </a:spcAft>
              <a:buSzPts val="1350"/>
              <a:buChar char="●"/>
            </a:pPr>
            <a:r>
              <a:rPr lang="en-US" b="1"/>
              <a:t>Workday</a:t>
            </a:r>
            <a:r>
              <a:rPr lang="en-US"/>
              <a:t>: Great success; much accomplished</a:t>
            </a:r>
            <a:endParaRPr/>
          </a:p>
          <a:p>
            <a:pPr marL="457200" lvl="0" indent="-314325" algn="l" rtl="0">
              <a:lnSpc>
                <a:spcPct val="100000"/>
              </a:lnSpc>
              <a:spcBef>
                <a:spcPts val="0"/>
              </a:spcBef>
              <a:spcAft>
                <a:spcPts val="0"/>
              </a:spcAft>
              <a:buSzPts val="1350"/>
              <a:buChar char="●"/>
            </a:pPr>
            <a:r>
              <a:rPr lang="en-US" b="1"/>
              <a:t>Dry-pipe suppression system</a:t>
            </a:r>
            <a:r>
              <a:rPr lang="en-US"/>
              <a:t>: Monitoring</a:t>
            </a:r>
            <a:endParaRPr/>
          </a:p>
          <a:p>
            <a:pPr marL="457200" lvl="0" indent="-314325" algn="l" rtl="0">
              <a:lnSpc>
                <a:spcPct val="100000"/>
              </a:lnSpc>
              <a:spcBef>
                <a:spcPts val="0"/>
              </a:spcBef>
              <a:spcAft>
                <a:spcPts val="0"/>
              </a:spcAft>
              <a:buSzPts val="1350"/>
              <a:buChar char="●"/>
            </a:pPr>
            <a:r>
              <a:rPr lang="en-US" b="1"/>
              <a:t>New Security Alarm</a:t>
            </a:r>
            <a:r>
              <a:rPr lang="en-US"/>
              <a:t>: Operating well; new Digital FOBs</a:t>
            </a:r>
            <a:endParaRPr/>
          </a:p>
          <a:p>
            <a:pPr marL="457200" lvl="0" indent="-314325" algn="l" rtl="0">
              <a:lnSpc>
                <a:spcPct val="100000"/>
              </a:lnSpc>
              <a:spcBef>
                <a:spcPts val="0"/>
              </a:spcBef>
              <a:spcAft>
                <a:spcPts val="0"/>
              </a:spcAft>
              <a:buSzPts val="1350"/>
              <a:buChar char="●"/>
            </a:pPr>
            <a:r>
              <a:rPr lang="en-US" b="1"/>
              <a:t>OA Cameras</a:t>
            </a:r>
            <a:r>
              <a:rPr lang="en-US"/>
              <a:t>: New camera system in place</a:t>
            </a:r>
            <a:endParaRPr/>
          </a:p>
          <a:p>
            <a:pPr marL="457200" lvl="0" indent="-314325" algn="l" rtl="0">
              <a:lnSpc>
                <a:spcPct val="100000"/>
              </a:lnSpc>
              <a:spcBef>
                <a:spcPts val="0"/>
              </a:spcBef>
              <a:spcAft>
                <a:spcPts val="0"/>
              </a:spcAft>
              <a:buSzPts val="1350"/>
              <a:buChar char="●"/>
            </a:pPr>
            <a:r>
              <a:rPr lang="en-US" b="1"/>
              <a:t>Fire Alarm Voice Fault</a:t>
            </a:r>
            <a:r>
              <a:rPr lang="en-US"/>
              <a:t>: 2x PC boards to be         replaced</a:t>
            </a:r>
            <a:endParaRPr/>
          </a:p>
        </p:txBody>
      </p:sp>
      <p:sp>
        <p:nvSpPr>
          <p:cNvPr id="445" name="Google Shape;445;p55"/>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8"/>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Agenda</a:t>
            </a:r>
            <a:endParaRPr/>
          </a:p>
        </p:txBody>
      </p:sp>
      <p:sp>
        <p:nvSpPr>
          <p:cNvPr id="301" name="Google Shape;301;p38"/>
          <p:cNvSpPr txBox="1">
            <a:spLocks noGrp="1"/>
          </p:cNvSpPr>
          <p:nvPr>
            <p:ph type="body" idx="1"/>
          </p:nvPr>
        </p:nvSpPr>
        <p:spPr>
          <a:xfrm>
            <a:off x="2201069" y="1662950"/>
            <a:ext cx="6553200" cy="5195050"/>
          </a:xfrm>
          <a:prstGeom prst="rect">
            <a:avLst/>
          </a:prstGeom>
          <a:solidFill>
            <a:schemeClr val="lt1"/>
          </a:solidFill>
          <a:ln>
            <a:noFill/>
          </a:ln>
        </p:spPr>
        <p:txBody>
          <a:bodyPr spcFirstLastPara="1" wrap="square" lIns="91425" tIns="45700" rIns="91425" bIns="45700" anchor="t" anchorCtr="0">
            <a:noAutofit/>
          </a:bodyPr>
          <a:lstStyle/>
          <a:p>
            <a:pPr marL="565150" lvl="0" indent="-336550" algn="l" rtl="0">
              <a:spcBef>
                <a:spcPts val="0"/>
              </a:spcBef>
              <a:spcAft>
                <a:spcPts val="0"/>
              </a:spcAft>
              <a:buSzPts val="1125"/>
              <a:buChar char="●"/>
            </a:pPr>
            <a:r>
              <a:rPr lang="en-US" sz="1500"/>
              <a:t>Greetings </a:t>
            </a:r>
            <a:endParaRPr/>
          </a:p>
          <a:p>
            <a:pPr marL="565150" lvl="0" indent="-336550" algn="l" rtl="0">
              <a:spcBef>
                <a:spcPts val="300"/>
              </a:spcBef>
              <a:spcAft>
                <a:spcPts val="0"/>
              </a:spcAft>
              <a:buSzPts val="1125"/>
              <a:buChar char="●"/>
            </a:pPr>
            <a:r>
              <a:rPr lang="en-US" sz="1500"/>
              <a:t>Opening Devotion</a:t>
            </a:r>
            <a:endParaRPr/>
          </a:p>
          <a:p>
            <a:pPr marL="565150" lvl="0" indent="-336550" algn="l" rtl="0">
              <a:spcBef>
                <a:spcPts val="300"/>
              </a:spcBef>
              <a:spcAft>
                <a:spcPts val="0"/>
              </a:spcAft>
              <a:buSzPts val="1125"/>
              <a:buChar char="●"/>
            </a:pPr>
            <a:r>
              <a:rPr lang="en-US" sz="1500"/>
              <a:t>Taking of Attendance</a:t>
            </a:r>
            <a:endParaRPr/>
          </a:p>
          <a:p>
            <a:pPr marL="565150" lvl="0" indent="-336550" algn="l" rtl="0">
              <a:spcBef>
                <a:spcPts val="300"/>
              </a:spcBef>
              <a:spcAft>
                <a:spcPts val="0"/>
              </a:spcAft>
              <a:buSzPts val="1125"/>
              <a:buChar char="●"/>
            </a:pPr>
            <a:r>
              <a:rPr lang="en-US" sz="1500"/>
              <a:t>Signing of Bylaws/Constitution by Confirmed Members</a:t>
            </a:r>
            <a:endParaRPr/>
          </a:p>
          <a:p>
            <a:pPr marL="565150" lvl="0" indent="-336550" algn="l" rtl="0">
              <a:spcBef>
                <a:spcPts val="300"/>
              </a:spcBef>
              <a:spcAft>
                <a:spcPts val="0"/>
              </a:spcAft>
              <a:buSzPts val="1125"/>
              <a:buChar char="●"/>
            </a:pPr>
            <a:r>
              <a:rPr lang="en-US" sz="1500"/>
              <a:t>Presentation of Minutes</a:t>
            </a:r>
            <a:endParaRPr/>
          </a:p>
          <a:p>
            <a:pPr marL="565150" lvl="0" indent="-336550" algn="l" rtl="0">
              <a:spcBef>
                <a:spcPts val="300"/>
              </a:spcBef>
              <a:spcAft>
                <a:spcPts val="0"/>
              </a:spcAft>
              <a:buSzPts val="1125"/>
              <a:buChar char="●"/>
            </a:pPr>
            <a:r>
              <a:rPr lang="en-US" sz="1500"/>
              <a:t>Pastoral Report</a:t>
            </a:r>
            <a:endParaRPr/>
          </a:p>
          <a:p>
            <a:pPr marL="565150" lvl="0" indent="-336550" algn="l" rtl="0">
              <a:spcBef>
                <a:spcPts val="300"/>
              </a:spcBef>
              <a:spcAft>
                <a:spcPts val="0"/>
              </a:spcAft>
              <a:buSzPts val="1125"/>
              <a:buChar char="●"/>
            </a:pPr>
            <a:r>
              <a:rPr lang="en-US" sz="1500"/>
              <a:t>Financial Report</a:t>
            </a:r>
            <a:endParaRPr/>
          </a:p>
          <a:p>
            <a:pPr marL="565150" lvl="0" indent="-336550" algn="l" rtl="0">
              <a:spcBef>
                <a:spcPts val="300"/>
              </a:spcBef>
              <a:spcAft>
                <a:spcPts val="0"/>
              </a:spcAft>
              <a:buSzPts val="1125"/>
              <a:buChar char="●"/>
            </a:pPr>
            <a:r>
              <a:rPr lang="en-US" sz="1500"/>
              <a:t>Old Business</a:t>
            </a:r>
            <a:endParaRPr/>
          </a:p>
          <a:p>
            <a:pPr marL="1200150" lvl="2" indent="-228600" algn="l" rtl="0">
              <a:spcBef>
                <a:spcPts val="300"/>
              </a:spcBef>
              <a:spcAft>
                <a:spcPts val="0"/>
              </a:spcAft>
              <a:buSzPts val="1125"/>
              <a:buFont typeface="Arial"/>
              <a:buChar char="-"/>
            </a:pPr>
            <a:r>
              <a:rPr lang="en-US" sz="1500"/>
              <a:t>Property &amp; HVAC Replacement</a:t>
            </a:r>
            <a:endParaRPr/>
          </a:p>
          <a:p>
            <a:pPr marL="565150" lvl="0" indent="-336550" algn="l" rtl="0">
              <a:spcBef>
                <a:spcPts val="300"/>
              </a:spcBef>
              <a:spcAft>
                <a:spcPts val="0"/>
              </a:spcAft>
              <a:buSzPts val="1125"/>
              <a:buChar char="●"/>
            </a:pPr>
            <a:r>
              <a:rPr lang="en-US" sz="1500"/>
              <a:t>New Business</a:t>
            </a:r>
            <a:endParaRPr/>
          </a:p>
          <a:p>
            <a:pPr marL="1200150" lvl="2" indent="-228600" algn="l" rtl="0">
              <a:spcBef>
                <a:spcPts val="300"/>
              </a:spcBef>
              <a:spcAft>
                <a:spcPts val="0"/>
              </a:spcAft>
              <a:buSzPts val="1125"/>
              <a:buFont typeface="Arial"/>
              <a:buChar char="-"/>
            </a:pPr>
            <a:r>
              <a:rPr lang="en-US" sz="1500"/>
              <a:t>Call committee update with Resolution to amend Call Process</a:t>
            </a:r>
            <a:endParaRPr/>
          </a:p>
          <a:p>
            <a:pPr marL="1200150" lvl="2" indent="-228600" algn="l" rtl="0">
              <a:spcBef>
                <a:spcPts val="300"/>
              </a:spcBef>
              <a:spcAft>
                <a:spcPts val="0"/>
              </a:spcAft>
              <a:buSzPts val="1125"/>
              <a:buFont typeface="Arial"/>
              <a:buChar char="-"/>
            </a:pPr>
            <a:r>
              <a:rPr lang="en-US" sz="1500"/>
              <a:t>2024-2025 Ministry Action Plan with resolution to approve</a:t>
            </a:r>
            <a:endParaRPr/>
          </a:p>
          <a:p>
            <a:pPr marL="1200150" lvl="2" indent="-228600" algn="l" rtl="0">
              <a:spcBef>
                <a:spcPts val="300"/>
              </a:spcBef>
              <a:spcAft>
                <a:spcPts val="0"/>
              </a:spcAft>
              <a:buSzPts val="1125"/>
              <a:buFont typeface="Arial"/>
              <a:buChar char="-"/>
            </a:pPr>
            <a:r>
              <a:rPr lang="en-US" sz="1500"/>
              <a:t>Staffing change </a:t>
            </a:r>
            <a:endParaRPr/>
          </a:p>
          <a:p>
            <a:pPr marL="1200150" lvl="2" indent="-228600" algn="l" rtl="0">
              <a:spcBef>
                <a:spcPts val="300"/>
              </a:spcBef>
              <a:spcAft>
                <a:spcPts val="0"/>
              </a:spcAft>
              <a:buSzPts val="1125"/>
              <a:buFont typeface="Arial"/>
              <a:buChar char="-"/>
            </a:pPr>
            <a:r>
              <a:rPr lang="en-US" sz="1500"/>
              <a:t>Opportunities to serve</a:t>
            </a:r>
            <a:endParaRPr/>
          </a:p>
          <a:p>
            <a:pPr marL="971550" lvl="2" indent="0" algn="l" rtl="0">
              <a:spcBef>
                <a:spcPts val="300"/>
              </a:spcBef>
              <a:spcAft>
                <a:spcPts val="0"/>
              </a:spcAft>
              <a:buSzPts val="1125"/>
              <a:buNone/>
            </a:pPr>
            <a:r>
              <a:rPr lang="en-US" sz="1500"/>
              <a:t>-  Governance Board Election Results</a:t>
            </a:r>
            <a:endParaRPr/>
          </a:p>
          <a:p>
            <a:pPr marL="565150" lvl="0" indent="-336550" algn="l" rtl="0">
              <a:spcBef>
                <a:spcPts val="300"/>
              </a:spcBef>
              <a:spcAft>
                <a:spcPts val="0"/>
              </a:spcAft>
              <a:buSzPts val="1125"/>
              <a:buChar char="●"/>
            </a:pPr>
            <a:r>
              <a:rPr lang="en-US" sz="1500"/>
              <a:t>Announcements</a:t>
            </a:r>
            <a:endParaRPr/>
          </a:p>
          <a:p>
            <a:pPr marL="565150" lvl="0" indent="-336550" algn="l" rtl="0">
              <a:spcBef>
                <a:spcPts val="300"/>
              </a:spcBef>
              <a:spcAft>
                <a:spcPts val="0"/>
              </a:spcAft>
              <a:buSzPts val="1125"/>
              <a:buChar char="●"/>
            </a:pPr>
            <a:r>
              <a:rPr lang="en-US" sz="1500"/>
              <a:t>Adjourn with Prayer</a:t>
            </a:r>
            <a:endParaRPr/>
          </a:p>
        </p:txBody>
      </p:sp>
      <p:sp>
        <p:nvSpPr>
          <p:cNvPr id="302" name="Google Shape;302;p38"/>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56"/>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Facilities Update</a:t>
            </a:r>
            <a:endParaRPr/>
          </a:p>
        </p:txBody>
      </p:sp>
      <p:sp>
        <p:nvSpPr>
          <p:cNvPr id="451" name="Google Shape;451;p56"/>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457200" lvl="0" indent="-314325" algn="l" rtl="0">
              <a:spcBef>
                <a:spcPts val="0"/>
              </a:spcBef>
              <a:spcAft>
                <a:spcPts val="0"/>
              </a:spcAft>
              <a:buSzPts val="1350"/>
              <a:buChar char="●"/>
            </a:pPr>
            <a:r>
              <a:rPr lang="en-US" b="1"/>
              <a:t>LED Conversion</a:t>
            </a:r>
            <a:r>
              <a:rPr lang="en-US"/>
              <a:t>: Almost finished</a:t>
            </a:r>
            <a:endParaRPr/>
          </a:p>
          <a:p>
            <a:pPr marL="457200" lvl="0" indent="-314325" algn="l" rtl="0">
              <a:spcBef>
                <a:spcPts val="0"/>
              </a:spcBef>
              <a:spcAft>
                <a:spcPts val="0"/>
              </a:spcAft>
              <a:buSzPts val="1350"/>
              <a:buChar char="●"/>
            </a:pPr>
            <a:r>
              <a:rPr lang="en-US" sz="2800" b="1"/>
              <a:t>Recycle</a:t>
            </a:r>
            <a:r>
              <a:rPr lang="en-US" sz="2800"/>
              <a:t>: Asking for volunteers/team to manage</a:t>
            </a:r>
            <a:endParaRPr/>
          </a:p>
          <a:p>
            <a:pPr marL="457200" lvl="0" indent="-314325" algn="l" rtl="0">
              <a:spcBef>
                <a:spcPts val="0"/>
              </a:spcBef>
              <a:spcAft>
                <a:spcPts val="0"/>
              </a:spcAft>
              <a:buSzPts val="1350"/>
              <a:buChar char="●"/>
            </a:pPr>
            <a:r>
              <a:rPr lang="en-US" sz="2800" b="1"/>
              <a:t>Kitchen Use</a:t>
            </a:r>
            <a:r>
              <a:rPr lang="en-US" sz="2800"/>
              <a:t>: Volunteers drafted policy; under review</a:t>
            </a:r>
            <a:endParaRPr/>
          </a:p>
          <a:p>
            <a:pPr marL="457200" lvl="0" indent="-314325" algn="l" rtl="0">
              <a:spcBef>
                <a:spcPts val="0"/>
              </a:spcBef>
              <a:spcAft>
                <a:spcPts val="0"/>
              </a:spcAft>
              <a:buSzPts val="1350"/>
              <a:buChar char="●"/>
            </a:pPr>
            <a:r>
              <a:rPr lang="en-US" sz="2800" b="1"/>
              <a:t>Prayer Room Carpet</a:t>
            </a:r>
            <a:r>
              <a:rPr lang="en-US" sz="2800"/>
              <a:t>: Needs to be replaced; plan in place</a:t>
            </a:r>
            <a:endParaRPr/>
          </a:p>
          <a:p>
            <a:pPr marL="457200" lvl="0" indent="-314325" algn="l" rtl="0">
              <a:spcBef>
                <a:spcPts val="0"/>
              </a:spcBef>
              <a:spcAft>
                <a:spcPts val="0"/>
              </a:spcAft>
              <a:buSzPts val="1350"/>
              <a:buChar char="●"/>
            </a:pPr>
            <a:r>
              <a:rPr lang="en-US" sz="2800" b="1"/>
              <a:t>Sign</a:t>
            </a:r>
            <a:r>
              <a:rPr lang="en-US" sz="2800"/>
              <a:t>: Not repairable; approx. $30k to replace</a:t>
            </a:r>
            <a:endParaRPr sz="2800"/>
          </a:p>
          <a:p>
            <a:pPr marL="457200" lvl="0" indent="-314325" algn="l" rtl="0">
              <a:spcBef>
                <a:spcPts val="0"/>
              </a:spcBef>
              <a:spcAft>
                <a:spcPts val="0"/>
              </a:spcAft>
              <a:buSzPts val="1350"/>
              <a:buChar char="●"/>
            </a:pPr>
            <a:r>
              <a:rPr lang="en-US" sz="2800" b="1"/>
              <a:t>Fellowship Hall Back Door</a:t>
            </a:r>
            <a:r>
              <a:rPr lang="en-US" sz="2800"/>
              <a:t>: Needs major rebuild; $$$</a:t>
            </a:r>
            <a:endParaRPr/>
          </a:p>
        </p:txBody>
      </p:sp>
      <p:sp>
        <p:nvSpPr>
          <p:cNvPr id="452" name="Google Shape;452;p56"/>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57"/>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Call  Committee Resolution</a:t>
            </a:r>
            <a:endParaRPr/>
          </a:p>
        </p:txBody>
      </p:sp>
      <p:sp>
        <p:nvSpPr>
          <p:cNvPr id="458" name="Google Shape;458;p57"/>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r>
              <a:rPr lang="en-US"/>
              <a:t>Additions to current approved resolution:</a:t>
            </a:r>
            <a:endParaRPr/>
          </a:p>
          <a:p>
            <a:pPr marL="0" marR="0" lvl="0" indent="0" algn="l" rtl="0">
              <a:spcBef>
                <a:spcPts val="0"/>
              </a:spcBef>
              <a:spcAft>
                <a:spcPts val="0"/>
              </a:spcAft>
              <a:buSzPts val="1350"/>
              <a:buNone/>
            </a:pPr>
            <a:endParaRPr sz="1800" b="1">
              <a:highlight>
                <a:srgbClr val="FFFF00"/>
              </a:highlight>
              <a:latin typeface="Times New Roman"/>
              <a:ea typeface="Times New Roman"/>
              <a:cs typeface="Times New Roman"/>
              <a:sym typeface="Times New Roman"/>
            </a:endParaRPr>
          </a:p>
          <a:p>
            <a:pPr marL="0" marR="0" lvl="0" indent="0" algn="l" rtl="0">
              <a:spcBef>
                <a:spcPts val="0"/>
              </a:spcBef>
              <a:spcAft>
                <a:spcPts val="0"/>
              </a:spcAft>
              <a:buSzPts val="1875"/>
              <a:buNone/>
            </a:pPr>
            <a:r>
              <a:rPr lang="en-US" sz="2500" b="1">
                <a:highlight>
                  <a:srgbClr val="FFFF00"/>
                </a:highlight>
                <a:latin typeface="Times New Roman"/>
                <a:ea typeface="Times New Roman"/>
                <a:cs typeface="Times New Roman"/>
                <a:sym typeface="Times New Roman"/>
              </a:rPr>
              <a:t>Resolved</a:t>
            </a:r>
            <a:r>
              <a:rPr lang="en-US" sz="2500">
                <a:highlight>
                  <a:srgbClr val="FFFF00"/>
                </a:highlight>
                <a:latin typeface="Times New Roman"/>
                <a:ea typeface="Times New Roman"/>
                <a:cs typeface="Times New Roman"/>
                <a:sym typeface="Times New Roman"/>
              </a:rPr>
              <a:t> that the Call Committee do a second round of interviews, followed by a congregational forum discuss the candidates; be it further</a:t>
            </a:r>
            <a:endParaRPr sz="2500">
              <a:latin typeface="Times New Roman"/>
              <a:ea typeface="Times New Roman"/>
              <a:cs typeface="Times New Roman"/>
              <a:sym typeface="Times New Roman"/>
            </a:endParaRPr>
          </a:p>
          <a:p>
            <a:pPr marL="0" marR="0" lvl="0" indent="0" algn="l" rtl="0">
              <a:spcBef>
                <a:spcPts val="0"/>
              </a:spcBef>
              <a:spcAft>
                <a:spcPts val="0"/>
              </a:spcAft>
              <a:buSzPts val="1875"/>
              <a:buNone/>
            </a:pPr>
            <a:endParaRPr sz="2500">
              <a:latin typeface="Times New Roman"/>
              <a:ea typeface="Times New Roman"/>
              <a:cs typeface="Times New Roman"/>
              <a:sym typeface="Times New Roman"/>
            </a:endParaRPr>
          </a:p>
          <a:p>
            <a:pPr marL="0" marR="0" lvl="0" indent="0" algn="l" rtl="0">
              <a:spcBef>
                <a:spcPts val="0"/>
              </a:spcBef>
              <a:spcAft>
                <a:spcPts val="0"/>
              </a:spcAft>
              <a:buSzPts val="1875"/>
              <a:buNone/>
            </a:pPr>
            <a:r>
              <a:rPr lang="en-US" sz="2500" b="1">
                <a:highlight>
                  <a:srgbClr val="FFFF00"/>
                </a:highlight>
                <a:latin typeface="Times New Roman"/>
                <a:ea typeface="Times New Roman"/>
                <a:cs typeface="Times New Roman"/>
                <a:sym typeface="Times New Roman"/>
              </a:rPr>
              <a:t>Resolved</a:t>
            </a:r>
            <a:r>
              <a:rPr lang="en-US" sz="2500">
                <a:highlight>
                  <a:srgbClr val="FFFF00"/>
                </a:highlight>
                <a:latin typeface="Times New Roman"/>
                <a:ea typeface="Times New Roman"/>
                <a:cs typeface="Times New Roman"/>
                <a:sym typeface="Times New Roman"/>
              </a:rPr>
              <a:t> that the top two candidates be invited for a visit prior to the Call Service to meet with congregational leaders; tour the facility and community; and have a reception with the congregation; finally be it</a:t>
            </a:r>
            <a:br>
              <a:rPr lang="en-US" sz="2500">
                <a:latin typeface="Times New Roman"/>
                <a:ea typeface="Times New Roman"/>
                <a:cs typeface="Times New Roman"/>
                <a:sym typeface="Times New Roman"/>
              </a:rPr>
            </a:br>
            <a:endParaRPr sz="2500">
              <a:latin typeface="Times New Roman"/>
              <a:ea typeface="Times New Roman"/>
              <a:cs typeface="Times New Roman"/>
              <a:sym typeface="Times New Roman"/>
            </a:endParaRPr>
          </a:p>
          <a:p>
            <a:pPr marL="228600" lvl="0" indent="0" algn="l" rtl="0">
              <a:spcBef>
                <a:spcPts val="560"/>
              </a:spcBef>
              <a:spcAft>
                <a:spcPts val="0"/>
              </a:spcAft>
              <a:buSzPts val="2100"/>
              <a:buNone/>
            </a:pPr>
            <a:endParaRPr/>
          </a:p>
        </p:txBody>
      </p:sp>
      <p:sp>
        <p:nvSpPr>
          <p:cNvPr id="459" name="Google Shape;459;p57"/>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460" name="Google Shape;460;p57"/>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58"/>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FY 25 Ministry Action Plan</a:t>
            </a:r>
            <a:endParaRPr/>
          </a:p>
        </p:txBody>
      </p:sp>
      <p:sp>
        <p:nvSpPr>
          <p:cNvPr id="466" name="Google Shape;466;p58"/>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r>
              <a:rPr lang="en-US"/>
              <a:t>Target Area 1: </a:t>
            </a:r>
            <a:endParaRPr/>
          </a:p>
          <a:p>
            <a:pPr marL="565150" lvl="0" indent="-203200" algn="l" rtl="0">
              <a:spcBef>
                <a:spcPts val="560"/>
              </a:spcBef>
              <a:spcAft>
                <a:spcPts val="0"/>
              </a:spcAft>
              <a:buSzPts val="2100"/>
              <a:buNone/>
            </a:pPr>
            <a:endParaRPr/>
          </a:p>
          <a:p>
            <a:pPr marL="228600" lvl="0" indent="0" algn="l" rtl="0">
              <a:spcBef>
                <a:spcPts val="720"/>
              </a:spcBef>
              <a:spcAft>
                <a:spcPts val="0"/>
              </a:spcAft>
              <a:buSzPts val="2700"/>
              <a:buNone/>
            </a:pPr>
            <a:r>
              <a:rPr lang="en-US" sz="3600" b="1">
                <a:latin typeface="Calibri"/>
                <a:ea typeface="Calibri"/>
                <a:cs typeface="Calibri"/>
                <a:sym typeface="Calibri"/>
              </a:rPr>
              <a:t>New Senior Pastor Preparation and Transition</a:t>
            </a:r>
            <a:r>
              <a:rPr lang="en-US" sz="3600">
                <a:latin typeface="Calibri"/>
                <a:ea typeface="Calibri"/>
                <a:cs typeface="Calibri"/>
                <a:sym typeface="Calibri"/>
              </a:rPr>
              <a:t>: Continue progress in identifying and addressing policy, procedure, and facility gaps to enable the successful transition to a new Senior Pastor.</a:t>
            </a:r>
            <a:endParaRPr/>
          </a:p>
          <a:p>
            <a:pPr marL="565150" lvl="0" indent="-203200" algn="l" rtl="0">
              <a:spcBef>
                <a:spcPts val="560"/>
              </a:spcBef>
              <a:spcAft>
                <a:spcPts val="0"/>
              </a:spcAft>
              <a:buSzPts val="2100"/>
              <a:buNone/>
            </a:pPr>
            <a:endParaRPr/>
          </a:p>
        </p:txBody>
      </p:sp>
      <p:sp>
        <p:nvSpPr>
          <p:cNvPr id="467" name="Google Shape;467;p58"/>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468" name="Google Shape;468;p58"/>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9"/>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FY 25 Ministry Action Plan</a:t>
            </a:r>
            <a:endParaRPr/>
          </a:p>
        </p:txBody>
      </p:sp>
      <p:sp>
        <p:nvSpPr>
          <p:cNvPr id="474" name="Google Shape;474;p59"/>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r>
              <a:rPr lang="en-US"/>
              <a:t>Target Area 2: </a:t>
            </a:r>
            <a:endParaRPr/>
          </a:p>
          <a:p>
            <a:pPr marL="228600" lvl="0" indent="0" algn="l" rtl="0">
              <a:spcBef>
                <a:spcPts val="560"/>
              </a:spcBef>
              <a:spcAft>
                <a:spcPts val="0"/>
              </a:spcAft>
              <a:buSzPts val="2100"/>
              <a:buNone/>
            </a:pPr>
            <a:r>
              <a:rPr lang="en-US" b="1">
                <a:latin typeface="Calibri"/>
                <a:ea typeface="Calibri"/>
                <a:cs typeface="Calibri"/>
                <a:sym typeface="Calibri"/>
              </a:rPr>
              <a:t>Witness, Outreach and Communications</a:t>
            </a:r>
            <a:r>
              <a:rPr lang="en-US">
                <a:latin typeface="Calibri"/>
                <a:ea typeface="Calibri"/>
                <a:cs typeface="Calibri"/>
                <a:sym typeface="Calibri"/>
              </a:rPr>
              <a:t>: Equipping Congregation to Invite; reaching further into the community; spreading awareness about OSLC and the Lord; identify, evaluate, and develop modes of communication within congregation. Deliberate efforts to reach greater Laurel Latino community through specific language resources and programs; translation of message during worship (simulcast); one Spanish speaking Bible class or small group; restart ESOL or teach English using the Bible as the text book.</a:t>
            </a:r>
            <a:endParaRPr/>
          </a:p>
          <a:p>
            <a:pPr marL="228600" lvl="0" indent="0" algn="l" rtl="0">
              <a:spcBef>
                <a:spcPts val="560"/>
              </a:spcBef>
              <a:spcAft>
                <a:spcPts val="0"/>
              </a:spcAft>
              <a:buSzPts val="2100"/>
              <a:buNone/>
            </a:pPr>
            <a:endParaRPr/>
          </a:p>
        </p:txBody>
      </p:sp>
      <p:sp>
        <p:nvSpPr>
          <p:cNvPr id="475" name="Google Shape;475;p59"/>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60"/>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FY 25 Ministry Action Plan</a:t>
            </a:r>
            <a:endParaRPr/>
          </a:p>
        </p:txBody>
      </p:sp>
      <p:sp>
        <p:nvSpPr>
          <p:cNvPr id="481" name="Google Shape;481;p60"/>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r>
              <a:rPr lang="en-US"/>
              <a:t>Target Area 3: </a:t>
            </a:r>
            <a:endParaRPr/>
          </a:p>
          <a:p>
            <a:pPr marL="228600" lvl="0" indent="0" algn="l" rtl="0">
              <a:spcBef>
                <a:spcPts val="360"/>
              </a:spcBef>
              <a:spcAft>
                <a:spcPts val="0"/>
              </a:spcAft>
              <a:buSzPts val="1350"/>
              <a:buNone/>
            </a:pPr>
            <a:endParaRPr sz="1800" b="1">
              <a:latin typeface="Calibri"/>
              <a:ea typeface="Calibri"/>
              <a:cs typeface="Calibri"/>
              <a:sym typeface="Calibri"/>
            </a:endParaRPr>
          </a:p>
          <a:p>
            <a:pPr marL="228600" lvl="0" indent="0" algn="l" rtl="0">
              <a:spcBef>
                <a:spcPts val="640"/>
              </a:spcBef>
              <a:spcAft>
                <a:spcPts val="0"/>
              </a:spcAft>
              <a:buSzPts val="2400"/>
              <a:buNone/>
            </a:pPr>
            <a:r>
              <a:rPr lang="en-US" sz="3200" b="1">
                <a:latin typeface="Calibri"/>
                <a:ea typeface="Calibri"/>
                <a:cs typeface="Calibri"/>
                <a:sym typeface="Calibri"/>
              </a:rPr>
              <a:t>Community Building:</a:t>
            </a:r>
            <a:r>
              <a:rPr lang="en-US" sz="3200">
                <a:latin typeface="Calibri"/>
                <a:ea typeface="Calibri"/>
                <a:cs typeface="Calibri"/>
                <a:sym typeface="Calibri"/>
              </a:rPr>
              <a:t>  Equip leaders, deploy members, and build strong network of small groups where we live, work, learn, play, and worship; identify three to five deliberate measures to evaluate success of small groups. Explore specific opportunities to better engage young adults.</a:t>
            </a:r>
            <a:endParaRPr/>
          </a:p>
          <a:p>
            <a:pPr marL="228600" lvl="0" indent="0" algn="l" rtl="0">
              <a:spcBef>
                <a:spcPts val="560"/>
              </a:spcBef>
              <a:spcAft>
                <a:spcPts val="0"/>
              </a:spcAft>
              <a:buSzPts val="2100"/>
              <a:buNone/>
            </a:pPr>
            <a:endParaRPr/>
          </a:p>
        </p:txBody>
      </p:sp>
      <p:sp>
        <p:nvSpPr>
          <p:cNvPr id="482" name="Google Shape;482;p60"/>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1"/>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FY 25 Ministry Action Plan</a:t>
            </a:r>
            <a:endParaRPr/>
          </a:p>
        </p:txBody>
      </p:sp>
      <p:sp>
        <p:nvSpPr>
          <p:cNvPr id="488" name="Google Shape;488;p61"/>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r>
              <a:rPr lang="en-US"/>
              <a:t>Target Area 4: </a:t>
            </a:r>
            <a:endParaRPr sz="1800" b="1">
              <a:latin typeface="Calibri"/>
              <a:ea typeface="Calibri"/>
              <a:cs typeface="Calibri"/>
              <a:sym typeface="Calibri"/>
            </a:endParaRPr>
          </a:p>
          <a:p>
            <a:pPr marL="228600" lvl="0" indent="0" algn="l" rtl="0">
              <a:spcBef>
                <a:spcPts val="560"/>
              </a:spcBef>
              <a:spcAft>
                <a:spcPts val="0"/>
              </a:spcAft>
              <a:buSzPts val="2100"/>
              <a:buNone/>
            </a:pPr>
            <a:r>
              <a:rPr lang="en-US" b="1">
                <a:latin typeface="Calibri"/>
                <a:ea typeface="Calibri"/>
                <a:cs typeface="Calibri"/>
                <a:sym typeface="Calibri"/>
              </a:rPr>
              <a:t>Children’s and Youth Ministry:</a:t>
            </a:r>
            <a:r>
              <a:rPr lang="en-US">
                <a:latin typeface="Calibri"/>
                <a:ea typeface="Calibri"/>
                <a:cs typeface="Calibri"/>
                <a:sym typeface="Calibri"/>
              </a:rPr>
              <a:t> Continue and grow current programs; provide parent resources/classes; provide homeshool support; encourage parental participation in small groups like Manna for Moms; build bridges between Open Arms and OSLC. Expand nursery care and support for groups with small children. Explore and provide opportunities for youth to participate in regular confirmation classes, Sunday School, and worship services.</a:t>
            </a:r>
            <a:endParaRPr/>
          </a:p>
          <a:p>
            <a:pPr marL="228600" lvl="0" indent="0" algn="l" rtl="0">
              <a:spcBef>
                <a:spcPts val="560"/>
              </a:spcBef>
              <a:spcAft>
                <a:spcPts val="0"/>
              </a:spcAft>
              <a:buSzPts val="2100"/>
              <a:buNone/>
            </a:pPr>
            <a:endParaRPr/>
          </a:p>
        </p:txBody>
      </p:sp>
      <p:sp>
        <p:nvSpPr>
          <p:cNvPr id="489" name="Google Shape;489;p61"/>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490" name="Google Shape;490;p61"/>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62"/>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FY 25 Ministry Action Plan</a:t>
            </a:r>
            <a:endParaRPr/>
          </a:p>
        </p:txBody>
      </p:sp>
      <p:sp>
        <p:nvSpPr>
          <p:cNvPr id="496" name="Google Shape;496;p62"/>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r>
              <a:rPr lang="en-US"/>
              <a:t>Target Area 5: </a:t>
            </a:r>
            <a:endParaRPr sz="1800" b="1">
              <a:latin typeface="Calibri"/>
              <a:ea typeface="Calibri"/>
              <a:cs typeface="Calibri"/>
              <a:sym typeface="Calibri"/>
            </a:endParaRPr>
          </a:p>
          <a:p>
            <a:pPr marL="228600" lvl="0" indent="0" algn="l" rtl="0">
              <a:spcBef>
                <a:spcPts val="720"/>
              </a:spcBef>
              <a:spcAft>
                <a:spcPts val="0"/>
              </a:spcAft>
              <a:buSzPts val="2700"/>
              <a:buNone/>
            </a:pPr>
            <a:endParaRPr sz="3600" b="1">
              <a:latin typeface="Calibri"/>
              <a:ea typeface="Calibri"/>
              <a:cs typeface="Calibri"/>
              <a:sym typeface="Calibri"/>
            </a:endParaRPr>
          </a:p>
          <a:p>
            <a:pPr marL="228600" lvl="0" indent="0" algn="l" rtl="0">
              <a:spcBef>
                <a:spcPts val="720"/>
              </a:spcBef>
              <a:spcAft>
                <a:spcPts val="0"/>
              </a:spcAft>
              <a:buSzPts val="2700"/>
              <a:buNone/>
            </a:pPr>
            <a:r>
              <a:rPr lang="en-US" sz="3600" b="1">
                <a:latin typeface="Calibri"/>
                <a:ea typeface="Calibri"/>
                <a:cs typeface="Calibri"/>
                <a:sym typeface="Calibri"/>
              </a:rPr>
              <a:t>Prayer:</a:t>
            </a:r>
            <a:r>
              <a:rPr lang="en-US" sz="3600">
                <a:latin typeface="Calibri"/>
                <a:ea typeface="Calibri"/>
                <a:cs typeface="Calibri"/>
                <a:sym typeface="Calibri"/>
              </a:rPr>
              <a:t>  Prayer focused events such as Prayer Vigils, Fresh Start, Prayer Chain, Prayer Groups, Prayer Requests, etc; Develop Messages/Sermon Series on prayer; pray in small groups.</a:t>
            </a:r>
            <a:endParaRPr/>
          </a:p>
          <a:p>
            <a:pPr marL="228600" lvl="0" indent="0" algn="l" rtl="0">
              <a:spcBef>
                <a:spcPts val="560"/>
              </a:spcBef>
              <a:spcAft>
                <a:spcPts val="0"/>
              </a:spcAft>
              <a:buSzPts val="2100"/>
              <a:buNone/>
            </a:pPr>
            <a:endParaRPr/>
          </a:p>
        </p:txBody>
      </p:sp>
      <p:sp>
        <p:nvSpPr>
          <p:cNvPr id="497" name="Google Shape;497;p62"/>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498" name="Google Shape;498;p62"/>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63"/>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FY 25 Ministry Action Plan</a:t>
            </a:r>
            <a:endParaRPr/>
          </a:p>
        </p:txBody>
      </p:sp>
      <p:sp>
        <p:nvSpPr>
          <p:cNvPr id="504" name="Google Shape;504;p63"/>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r>
              <a:rPr lang="en-US"/>
              <a:t>Target Area 6: </a:t>
            </a:r>
            <a:endParaRPr/>
          </a:p>
          <a:p>
            <a:pPr marL="228600" lvl="0" indent="0" algn="l" rtl="0">
              <a:spcBef>
                <a:spcPts val="360"/>
              </a:spcBef>
              <a:spcAft>
                <a:spcPts val="0"/>
              </a:spcAft>
              <a:buSzPts val="1350"/>
              <a:buNone/>
            </a:pPr>
            <a:endParaRPr sz="1800" b="1">
              <a:latin typeface="Calibri"/>
              <a:ea typeface="Calibri"/>
              <a:cs typeface="Calibri"/>
              <a:sym typeface="Calibri"/>
            </a:endParaRPr>
          </a:p>
          <a:p>
            <a:pPr marL="228600" lvl="0" indent="0" algn="l" rtl="0">
              <a:spcBef>
                <a:spcPts val="640"/>
              </a:spcBef>
              <a:spcAft>
                <a:spcPts val="0"/>
              </a:spcAft>
              <a:buSzPts val="2400"/>
              <a:buNone/>
            </a:pPr>
            <a:r>
              <a:rPr lang="en-US" sz="3200" b="1">
                <a:latin typeface="Calibri"/>
                <a:ea typeface="Calibri"/>
                <a:cs typeface="Calibri"/>
                <a:sym typeface="Calibri"/>
              </a:rPr>
              <a:t>Stewardship</a:t>
            </a:r>
            <a:r>
              <a:rPr lang="en-US" sz="3200">
                <a:latin typeface="Calibri"/>
                <a:ea typeface="Calibri"/>
                <a:cs typeface="Calibri"/>
                <a:sym typeface="Calibri"/>
              </a:rPr>
              <a:t>: Implement a deliberate Stewardship Program that raises the awareness within the Congregation of specific resource gaps and gains commitment of time, talent, and treasure of members and friends of the Congregation in order to meet immediate and longer term needs</a:t>
            </a:r>
            <a:endParaRPr sz="3200"/>
          </a:p>
        </p:txBody>
      </p:sp>
      <p:sp>
        <p:nvSpPr>
          <p:cNvPr id="505" name="Google Shape;505;p63"/>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506" name="Google Shape;506;p63"/>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64"/>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New Business</a:t>
            </a:r>
            <a:endParaRPr/>
          </a:p>
        </p:txBody>
      </p:sp>
      <p:sp>
        <p:nvSpPr>
          <p:cNvPr id="512" name="Google Shape;512;p64"/>
          <p:cNvSpPr txBox="1">
            <a:spLocks noGrp="1"/>
          </p:cNvSpPr>
          <p:nvPr>
            <p:ph type="body" idx="1"/>
          </p:nvPr>
        </p:nvSpPr>
        <p:spPr>
          <a:xfrm>
            <a:off x="762000" y="2514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endParaRPr/>
          </a:p>
          <a:p>
            <a:pPr marL="228600" lvl="0" indent="0" algn="l" rtl="0">
              <a:spcBef>
                <a:spcPts val="560"/>
              </a:spcBef>
              <a:spcAft>
                <a:spcPts val="0"/>
              </a:spcAft>
              <a:buSzPts val="2100"/>
              <a:buNone/>
            </a:pPr>
            <a:endParaRPr/>
          </a:p>
          <a:p>
            <a:pPr marL="228600" lvl="0" indent="0" algn="l" rtl="0">
              <a:spcBef>
                <a:spcPts val="800"/>
              </a:spcBef>
              <a:spcAft>
                <a:spcPts val="0"/>
              </a:spcAft>
              <a:buSzPts val="3000"/>
              <a:buNone/>
            </a:pPr>
            <a:r>
              <a:rPr lang="en-US" sz="4000"/>
              <a:t>Staffing Change: Brenda Petito</a:t>
            </a:r>
            <a:endParaRPr sz="4000"/>
          </a:p>
        </p:txBody>
      </p:sp>
      <p:sp>
        <p:nvSpPr>
          <p:cNvPr id="513" name="Google Shape;513;p64"/>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514" name="Google Shape;514;p64"/>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65"/>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Opportunities to Serve</a:t>
            </a:r>
            <a:endParaRPr/>
          </a:p>
        </p:txBody>
      </p:sp>
      <p:sp>
        <p:nvSpPr>
          <p:cNvPr id="520" name="Google Shape;520;p65"/>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endParaRPr/>
          </a:p>
          <a:p>
            <a:pPr marL="565150" lvl="0" indent="-336550" algn="l" rtl="0">
              <a:spcBef>
                <a:spcPts val="560"/>
              </a:spcBef>
              <a:spcAft>
                <a:spcPts val="0"/>
              </a:spcAft>
              <a:buSzPts val="2100"/>
              <a:buChar char="●"/>
            </a:pPr>
            <a:r>
              <a:rPr lang="en-US"/>
              <a:t>VBS  22-26 July  Many volunteers needed! </a:t>
            </a:r>
            <a:endParaRPr/>
          </a:p>
          <a:p>
            <a:pPr marL="565150" lvl="0" indent="-336550" algn="l" rtl="0">
              <a:spcBef>
                <a:spcPts val="560"/>
              </a:spcBef>
              <a:spcAft>
                <a:spcPts val="0"/>
              </a:spcAft>
              <a:buSzPts val="2100"/>
              <a:buChar char="●"/>
            </a:pPr>
            <a:r>
              <a:rPr lang="en-US"/>
              <a:t>Meals for Mission Teams</a:t>
            </a:r>
            <a:endParaRPr/>
          </a:p>
          <a:p>
            <a:pPr marL="565150" lvl="0" indent="-336550" algn="l" rtl="0">
              <a:spcBef>
                <a:spcPts val="560"/>
              </a:spcBef>
              <a:spcAft>
                <a:spcPts val="0"/>
              </a:spcAft>
              <a:buSzPts val="2100"/>
              <a:buChar char="●"/>
            </a:pPr>
            <a:r>
              <a:rPr lang="en-US"/>
              <a:t>Food Bank</a:t>
            </a:r>
            <a:endParaRPr/>
          </a:p>
          <a:p>
            <a:pPr marL="565150" lvl="0" indent="-336550" algn="l" rtl="0">
              <a:spcBef>
                <a:spcPts val="560"/>
              </a:spcBef>
              <a:spcAft>
                <a:spcPts val="0"/>
              </a:spcAft>
              <a:buSzPts val="2100"/>
              <a:buChar char="●"/>
            </a:pPr>
            <a:r>
              <a:rPr lang="en-US"/>
              <a:t>Elizabeth House</a:t>
            </a:r>
            <a:endParaRPr/>
          </a:p>
          <a:p>
            <a:pPr marL="565150" lvl="0" indent="-336550" algn="l" rtl="0">
              <a:spcBef>
                <a:spcPts val="560"/>
              </a:spcBef>
              <a:spcAft>
                <a:spcPts val="0"/>
              </a:spcAft>
              <a:buSzPts val="2100"/>
              <a:buChar char="●"/>
            </a:pPr>
            <a:r>
              <a:rPr lang="en-US"/>
              <a:t>Recycling assistance</a:t>
            </a:r>
            <a:endParaRPr/>
          </a:p>
          <a:p>
            <a:pPr marL="565150" lvl="0" indent="-336550" algn="l" rtl="0">
              <a:spcBef>
                <a:spcPts val="560"/>
              </a:spcBef>
              <a:spcAft>
                <a:spcPts val="0"/>
              </a:spcAft>
              <a:buSzPts val="2100"/>
              <a:buChar char="●"/>
            </a:pPr>
            <a:r>
              <a:rPr lang="en-US"/>
              <a:t>Landscape Maintenance</a:t>
            </a:r>
            <a:endParaRPr/>
          </a:p>
          <a:p>
            <a:pPr marL="565150" lvl="0" indent="-336550" algn="l" rtl="0">
              <a:spcBef>
                <a:spcPts val="560"/>
              </a:spcBef>
              <a:spcAft>
                <a:spcPts val="0"/>
              </a:spcAft>
              <a:buSzPts val="2100"/>
              <a:buChar char="●"/>
            </a:pPr>
            <a:r>
              <a:rPr lang="en-US"/>
              <a:t>Worship Support</a:t>
            </a:r>
            <a:endParaRPr/>
          </a:p>
          <a:p>
            <a:pPr marL="228600" lvl="0" indent="0" algn="l" rtl="0">
              <a:spcBef>
                <a:spcPts val="560"/>
              </a:spcBef>
              <a:spcAft>
                <a:spcPts val="0"/>
              </a:spcAft>
              <a:buSzPts val="2100"/>
              <a:buNone/>
            </a:pPr>
            <a:endParaRPr/>
          </a:p>
          <a:p>
            <a:pPr marL="228600" lvl="0" indent="0" algn="l" rtl="0">
              <a:spcBef>
                <a:spcPts val="560"/>
              </a:spcBef>
              <a:spcAft>
                <a:spcPts val="0"/>
              </a:spcAft>
              <a:buSzPts val="2100"/>
              <a:buNone/>
            </a:pPr>
            <a:endParaRPr/>
          </a:p>
        </p:txBody>
      </p:sp>
      <p:sp>
        <p:nvSpPr>
          <p:cNvPr id="521" name="Google Shape;521;p65"/>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522" name="Google Shape;522;p65"/>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9"/>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Opening Devotion</a:t>
            </a:r>
            <a:endParaRPr/>
          </a:p>
        </p:txBody>
      </p:sp>
      <p:sp>
        <p:nvSpPr>
          <p:cNvPr id="310" name="Google Shape;310;p39"/>
          <p:cNvSpPr txBox="1">
            <a:spLocks noGrp="1"/>
          </p:cNvSpPr>
          <p:nvPr>
            <p:ph type="body" idx="1"/>
          </p:nvPr>
        </p:nvSpPr>
        <p:spPr>
          <a:xfrm>
            <a:off x="2590800" y="1662950"/>
            <a:ext cx="6553200" cy="5195050"/>
          </a:xfrm>
          <a:prstGeom prst="rect">
            <a:avLst/>
          </a:prstGeom>
          <a:solidFill>
            <a:schemeClr val="lt1"/>
          </a:solidFill>
          <a:ln>
            <a:noFill/>
          </a:ln>
        </p:spPr>
        <p:txBody>
          <a:bodyPr spcFirstLastPara="1" wrap="square" lIns="91425" tIns="45700" rIns="91425" bIns="45700" anchor="t" anchorCtr="0">
            <a:normAutofit/>
          </a:bodyPr>
          <a:lstStyle/>
          <a:p>
            <a:pPr marL="228600" lvl="0" indent="0" algn="l" rtl="0">
              <a:spcBef>
                <a:spcPts val="0"/>
              </a:spcBef>
              <a:spcAft>
                <a:spcPts val="0"/>
              </a:spcAft>
              <a:buSzPts val="2100"/>
              <a:buNone/>
            </a:pPr>
            <a:endParaRPr/>
          </a:p>
          <a:p>
            <a:pPr marL="228600" lvl="0" indent="0" algn="l" rtl="0">
              <a:spcBef>
                <a:spcPts val="560"/>
              </a:spcBef>
              <a:spcAft>
                <a:spcPts val="0"/>
              </a:spcAft>
              <a:buSzPts val="2100"/>
              <a:buNone/>
            </a:pPr>
            <a:endParaRPr/>
          </a:p>
          <a:p>
            <a:pPr marL="228600" lvl="0" indent="0" algn="l" rtl="0">
              <a:spcBef>
                <a:spcPts val="560"/>
              </a:spcBef>
              <a:spcAft>
                <a:spcPts val="0"/>
              </a:spcAft>
              <a:buSzPts val="2100"/>
              <a:buNone/>
            </a:pPr>
            <a:endParaRPr/>
          </a:p>
          <a:p>
            <a:pPr marL="228600" lvl="0" indent="0" algn="l" rtl="0">
              <a:spcBef>
                <a:spcPts val="560"/>
              </a:spcBef>
              <a:spcAft>
                <a:spcPts val="0"/>
              </a:spcAft>
              <a:buSzPts val="2100"/>
              <a:buNone/>
            </a:pPr>
            <a:r>
              <a:rPr lang="en-US"/>
              <a:t>Elder:  Liz DeMik</a:t>
            </a:r>
            <a:endParaRPr/>
          </a:p>
        </p:txBody>
      </p:sp>
      <p:sp>
        <p:nvSpPr>
          <p:cNvPr id="311" name="Google Shape;311;p39"/>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6"/>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a:t>New Business</a:t>
            </a:r>
            <a:endParaRPr/>
          </a:p>
        </p:txBody>
      </p:sp>
      <p:sp>
        <p:nvSpPr>
          <p:cNvPr id="528" name="Google Shape;528;p66"/>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228600" lvl="0" indent="0" algn="l" rtl="0">
              <a:spcBef>
                <a:spcPts val="0"/>
              </a:spcBef>
              <a:spcAft>
                <a:spcPts val="0"/>
              </a:spcAft>
              <a:buSzPts val="2100"/>
              <a:buNone/>
            </a:pPr>
            <a:r>
              <a:rPr lang="en-US"/>
              <a:t>Governance Board Election Results:  </a:t>
            </a:r>
            <a:endParaRPr/>
          </a:p>
          <a:p>
            <a:pPr marL="565150" lvl="0" indent="-203200" algn="l" rtl="0">
              <a:spcBef>
                <a:spcPts val="560"/>
              </a:spcBef>
              <a:spcAft>
                <a:spcPts val="0"/>
              </a:spcAft>
              <a:buSzPts val="2100"/>
              <a:buNone/>
            </a:pPr>
            <a:endParaRPr/>
          </a:p>
          <a:p>
            <a:pPr marL="565150" lvl="0" indent="-336550" algn="l" rtl="0">
              <a:spcBef>
                <a:spcPts val="560"/>
              </a:spcBef>
              <a:spcAft>
                <a:spcPts val="0"/>
              </a:spcAft>
              <a:buSzPts val="2100"/>
              <a:buChar char="●"/>
            </a:pPr>
            <a:r>
              <a:rPr lang="en-US"/>
              <a:t>Tina McGuffey (re-elected)</a:t>
            </a:r>
            <a:endParaRPr/>
          </a:p>
          <a:p>
            <a:pPr marL="565150" lvl="0" indent="-336550" algn="l" rtl="0">
              <a:spcBef>
                <a:spcPts val="560"/>
              </a:spcBef>
              <a:spcAft>
                <a:spcPts val="0"/>
              </a:spcAft>
              <a:buSzPts val="2100"/>
              <a:buChar char="●"/>
            </a:pPr>
            <a:r>
              <a:rPr lang="en-US"/>
              <a:t>Brian Modeste</a:t>
            </a:r>
            <a:endParaRPr/>
          </a:p>
          <a:p>
            <a:pPr marL="565150" lvl="0" indent="-336550" algn="l" rtl="0">
              <a:spcBef>
                <a:spcPts val="560"/>
              </a:spcBef>
              <a:spcAft>
                <a:spcPts val="0"/>
              </a:spcAft>
              <a:buSzPts val="2100"/>
              <a:buChar char="●"/>
            </a:pPr>
            <a:r>
              <a:rPr lang="en-US"/>
              <a:t>Brenda Petito  </a:t>
            </a:r>
            <a:endParaRPr/>
          </a:p>
          <a:p>
            <a:pPr marL="228600" lvl="0" indent="0" algn="l" rtl="0">
              <a:spcBef>
                <a:spcPts val="560"/>
              </a:spcBef>
              <a:spcAft>
                <a:spcPts val="0"/>
              </a:spcAft>
              <a:buSzPts val="2100"/>
              <a:buNone/>
            </a:pPr>
            <a:endParaRPr/>
          </a:p>
          <a:p>
            <a:pPr marL="228600" lvl="0" indent="0" algn="l" rtl="0">
              <a:spcBef>
                <a:spcPts val="560"/>
              </a:spcBef>
              <a:spcAft>
                <a:spcPts val="0"/>
              </a:spcAft>
              <a:buSzPts val="2100"/>
              <a:buNone/>
            </a:pPr>
            <a:r>
              <a:rPr lang="en-US"/>
              <a:t>We give thanks to Johan Stewart for his faithful dedication and commitment to OSLC and for being willing to serve on the Governance Board</a:t>
            </a:r>
            <a:endParaRPr/>
          </a:p>
          <a:p>
            <a:pPr marL="565150" lvl="0" indent="-203200" algn="l" rtl="0">
              <a:spcBef>
                <a:spcPts val="560"/>
              </a:spcBef>
              <a:spcAft>
                <a:spcPts val="0"/>
              </a:spcAft>
              <a:buSzPts val="2100"/>
              <a:buNone/>
            </a:pPr>
            <a:endParaRPr/>
          </a:p>
        </p:txBody>
      </p:sp>
      <p:sp>
        <p:nvSpPr>
          <p:cNvPr id="529" name="Google Shape;529;p66"/>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530" name="Google Shape;530;p66"/>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67"/>
          <p:cNvSpPr txBox="1">
            <a:spLocks noGrp="1"/>
          </p:cNvSpPr>
          <p:nvPr>
            <p:ph type="title"/>
          </p:nvPr>
        </p:nvSpPr>
        <p:spPr>
          <a:xfrm>
            <a:off x="2057400" y="831850"/>
            <a:ext cx="6840538" cy="609600"/>
          </a:xfrm>
          <a:prstGeom prst="rect">
            <a:avLst/>
          </a:prstGeom>
          <a:solidFill>
            <a:schemeClr val="lt1"/>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sz="2800"/>
              <a:t>Final Announcements</a:t>
            </a:r>
            <a:endParaRPr/>
          </a:p>
        </p:txBody>
      </p:sp>
      <p:sp>
        <p:nvSpPr>
          <p:cNvPr id="538" name="Google Shape;538;p67"/>
          <p:cNvSpPr txBox="1">
            <a:spLocks noGrp="1"/>
          </p:cNvSpPr>
          <p:nvPr>
            <p:ph type="body" idx="1"/>
          </p:nvPr>
        </p:nvSpPr>
        <p:spPr>
          <a:xfrm>
            <a:off x="228600" y="1752600"/>
            <a:ext cx="8686800" cy="4800600"/>
          </a:xfrm>
          <a:prstGeom prst="rect">
            <a:avLst/>
          </a:prstGeom>
          <a:solidFill>
            <a:schemeClr val="lt1"/>
          </a:solidFill>
          <a:ln>
            <a:noFill/>
          </a:ln>
        </p:spPr>
        <p:txBody>
          <a:bodyPr spcFirstLastPara="1" wrap="square" lIns="91425" tIns="45700" rIns="91425" bIns="45700" anchor="t" anchorCtr="0">
            <a:noAutofit/>
          </a:bodyPr>
          <a:lstStyle/>
          <a:p>
            <a:pPr marL="0" lvl="0" indent="0" algn="l" rtl="0">
              <a:lnSpc>
                <a:spcPct val="100000"/>
              </a:lnSpc>
              <a:spcBef>
                <a:spcPts val="400"/>
              </a:spcBef>
              <a:spcAft>
                <a:spcPts val="0"/>
              </a:spcAft>
              <a:buSzPts val="1500"/>
              <a:buNone/>
            </a:pPr>
            <a:endParaRPr/>
          </a:p>
          <a:p>
            <a:pPr marL="565150" lvl="0" indent="-288925" algn="l" rtl="0">
              <a:lnSpc>
                <a:spcPct val="100000"/>
              </a:lnSpc>
              <a:spcBef>
                <a:spcPts val="560"/>
              </a:spcBef>
              <a:spcAft>
                <a:spcPts val="0"/>
              </a:spcAft>
              <a:buSzPts val="1350"/>
              <a:buChar char="●"/>
            </a:pPr>
            <a:r>
              <a:rPr lang="en-US"/>
              <a:t>Our next Congregational Assembly will be In Sep 2024</a:t>
            </a:r>
            <a:endParaRPr/>
          </a:p>
          <a:p>
            <a:pPr marL="228600" lvl="0" indent="0" algn="l" rtl="0">
              <a:lnSpc>
                <a:spcPct val="100000"/>
              </a:lnSpc>
              <a:spcBef>
                <a:spcPts val="560"/>
              </a:spcBef>
              <a:spcAft>
                <a:spcPts val="0"/>
              </a:spcAft>
              <a:buSzPts val="2100"/>
              <a:buNone/>
            </a:pPr>
            <a:endParaRPr/>
          </a:p>
          <a:p>
            <a:pPr marL="565150" lvl="0" indent="-288925" algn="l" rtl="0">
              <a:lnSpc>
                <a:spcPct val="100000"/>
              </a:lnSpc>
              <a:spcBef>
                <a:spcPts val="0"/>
              </a:spcBef>
              <a:spcAft>
                <a:spcPts val="0"/>
              </a:spcAft>
              <a:buSzPts val="1350"/>
              <a:buChar char="●"/>
            </a:pPr>
            <a:r>
              <a:rPr lang="en-US"/>
              <a:t>Want to thank the Board, especially Paul Ogunboye who has completed his term of service; as well as current staff, finance committee and all our ministry teams and workgroups for their hard work and commitment to OSLC mission and ministries.</a:t>
            </a:r>
            <a:endParaRPr/>
          </a:p>
          <a:p>
            <a:pPr marL="565150" lvl="0" indent="-241300" algn="l" rtl="0">
              <a:lnSpc>
                <a:spcPct val="100000"/>
              </a:lnSpc>
              <a:spcBef>
                <a:spcPts val="400"/>
              </a:spcBef>
              <a:spcAft>
                <a:spcPts val="0"/>
              </a:spcAft>
              <a:buSzPts val="1500"/>
              <a:buNone/>
            </a:pPr>
            <a:endParaRPr/>
          </a:p>
        </p:txBody>
      </p:sp>
      <p:sp>
        <p:nvSpPr>
          <p:cNvPr id="539" name="Google Shape;539;p67"/>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540" name="Google Shape;540;p67"/>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68"/>
          <p:cNvSpPr txBox="1">
            <a:spLocks noGrp="1"/>
          </p:cNvSpPr>
          <p:nvPr>
            <p:ph type="title"/>
          </p:nvPr>
        </p:nvSpPr>
        <p:spPr>
          <a:xfrm>
            <a:off x="2971800" y="2971800"/>
            <a:ext cx="5562600" cy="1362075"/>
          </a:xfrm>
          <a:prstGeom prst="rect">
            <a:avLst/>
          </a:prstGeom>
          <a:solidFill>
            <a:schemeClr val="lt1"/>
          </a:solid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None/>
            </a:pPr>
            <a:r>
              <a:rPr lang="en-US"/>
              <a:t>CLOSING PRAYER</a:t>
            </a:r>
            <a:endParaRPr/>
          </a:p>
        </p:txBody>
      </p:sp>
      <p:sp>
        <p:nvSpPr>
          <p:cNvPr id="546" name="Google Shape;546;p68"/>
          <p:cNvSpPr txBox="1">
            <a:spLocks noGrp="1"/>
          </p:cNvSpPr>
          <p:nvPr>
            <p:ph type="dt" idx="10"/>
          </p:nvPr>
        </p:nvSpPr>
        <p:spPr>
          <a:xfrm>
            <a:off x="0" y="6553200"/>
            <a:ext cx="12954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
        <p:nvSpPr>
          <p:cNvPr id="547" name="Google Shape;547;p68"/>
          <p:cNvSpPr txBox="1">
            <a:spLocks noGrp="1"/>
          </p:cNvSpPr>
          <p:nvPr>
            <p:ph type="ftr" idx="11"/>
          </p:nvPr>
        </p:nvSpPr>
        <p:spPr>
          <a:xfrm>
            <a:off x="1295400" y="6553200"/>
            <a:ext cx="2286000" cy="304800"/>
          </a:xfrm>
          <a:prstGeom prst="rect">
            <a:avLst/>
          </a:prstGeom>
          <a:noFill/>
          <a:ln>
            <a:noFill/>
          </a:ln>
        </p:spPr>
        <p:txBody>
          <a:bodyPr spcFirstLastPara="1" wrap="square" lIns="91425" tIns="45700" rIns="91425" bIns="45700" anchor="b" anchorCtr="0">
            <a:spAutoFit/>
          </a:bodyPr>
          <a:lstStyle/>
          <a:p>
            <a:pPr marL="0" lvl="0" indent="0" algn="ctr"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0"/>
          <p:cNvSpPr txBox="1">
            <a:spLocks noGrp="1"/>
          </p:cNvSpPr>
          <p:nvPr>
            <p:ph type="title"/>
          </p:nvPr>
        </p:nvSpPr>
        <p:spPr>
          <a:xfrm>
            <a:off x="2971800" y="2057400"/>
            <a:ext cx="5562600" cy="3505200"/>
          </a:xfrm>
          <a:prstGeom prst="rect">
            <a:avLst/>
          </a:prstGeom>
          <a:solidFill>
            <a:schemeClr val="lt1"/>
          </a:solid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None/>
            </a:pPr>
            <a:r>
              <a:rPr lang="en-US"/>
              <a:t>PASTOR FLAHN REPORT</a:t>
            </a:r>
            <a:br>
              <a:rPr lang="en-US"/>
            </a:br>
            <a:br>
              <a:rPr lang="en-US"/>
            </a:br>
            <a:br>
              <a:rPr lang="en-US" sz="3200"/>
            </a:br>
            <a:endParaRPr/>
          </a:p>
        </p:txBody>
      </p:sp>
      <p:sp>
        <p:nvSpPr>
          <p:cNvPr id="317" name="Google Shape;317;p40"/>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1"/>
          <p:cNvSpPr txBox="1">
            <a:spLocks noGrp="1"/>
          </p:cNvSpPr>
          <p:nvPr>
            <p:ph type="title"/>
          </p:nvPr>
        </p:nvSpPr>
        <p:spPr>
          <a:xfrm>
            <a:off x="3048000" y="1828800"/>
            <a:ext cx="5562600" cy="3429000"/>
          </a:xfrm>
          <a:prstGeom prst="rect">
            <a:avLst/>
          </a:prstGeom>
          <a:solidFill>
            <a:schemeClr val="lt1"/>
          </a:solid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None/>
            </a:pPr>
            <a:r>
              <a:rPr lang="en-US"/>
              <a:t>FINANCIAL REPORT</a:t>
            </a:r>
            <a:br>
              <a:rPr lang="en-US"/>
            </a:br>
            <a:br>
              <a:rPr lang="en-US"/>
            </a:br>
            <a:endParaRPr/>
          </a:p>
        </p:txBody>
      </p:sp>
      <p:sp>
        <p:nvSpPr>
          <p:cNvPr id="325" name="Google Shape;325;p41"/>
          <p:cNvSpPr txBox="1">
            <a:spLocks noGrp="1"/>
          </p:cNvSpPr>
          <p:nvPr>
            <p:ph type="dt" idx="10"/>
          </p:nvPr>
        </p:nvSpPr>
        <p:spPr>
          <a:xfrm>
            <a:off x="0" y="6553200"/>
            <a:ext cx="1905000" cy="304800"/>
          </a:xfrm>
          <a:prstGeom prst="rect">
            <a:avLst/>
          </a:prstGeom>
          <a:noFill/>
          <a:ln>
            <a:noFill/>
          </a:ln>
        </p:spPr>
        <p:txBody>
          <a:bodyPr spcFirstLastPara="1" wrap="square" lIns="91425" tIns="45700" rIns="91425" bIns="45700" anchor="b" anchorCtr="0">
            <a:spAutoFit/>
          </a:bodyPr>
          <a:lstStyle/>
          <a:p>
            <a:pPr marL="0" lvl="0" indent="0" algn="r" rtl="0">
              <a:spcBef>
                <a:spcPts val="0"/>
              </a:spcBef>
              <a:spcAft>
                <a:spcPts val="0"/>
              </a:spcAft>
              <a:buNone/>
            </a:pPr>
            <a:r>
              <a:rPr lang="en-US"/>
              <a:t>6/2/2024</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2"/>
          <p:cNvSpPr txBox="1">
            <a:spLocks noGrp="1"/>
          </p:cNvSpPr>
          <p:nvPr>
            <p:ph type="body" idx="1"/>
          </p:nvPr>
        </p:nvSpPr>
        <p:spPr>
          <a:xfrm>
            <a:off x="0" y="4034227"/>
            <a:ext cx="9144000" cy="1966523"/>
          </a:xfrm>
          <a:prstGeom prst="rect">
            <a:avLst/>
          </a:prstGeom>
          <a:solidFill>
            <a:schemeClr val="dk2"/>
          </a:solidFill>
          <a:ln>
            <a:noFill/>
          </a:ln>
        </p:spPr>
        <p:txBody>
          <a:bodyPr spcFirstLastPara="1" wrap="square" lIns="91425" tIns="45700" rIns="91425" bIns="45700" anchor="t" anchorCtr="0">
            <a:normAutofit/>
          </a:bodyPr>
          <a:lstStyle/>
          <a:p>
            <a:pPr marL="171450" lvl="0" indent="-38100" algn="l" rtl="0">
              <a:lnSpc>
                <a:spcPct val="90000"/>
              </a:lnSpc>
              <a:spcBef>
                <a:spcPts val="0"/>
              </a:spcBef>
              <a:spcAft>
                <a:spcPts val="0"/>
              </a:spcAft>
              <a:buClr>
                <a:schemeClr val="dk1"/>
              </a:buClr>
              <a:buSzPts val="2100"/>
              <a:buNone/>
            </a:pPr>
            <a:endParaRPr/>
          </a:p>
        </p:txBody>
      </p:sp>
      <p:pic>
        <p:nvPicPr>
          <p:cNvPr id="333" name="Google Shape;333;p42" descr="A close up of a building&#10;&#10;Description automatically generated"/>
          <p:cNvPicPr preferRelativeResize="0"/>
          <p:nvPr/>
        </p:nvPicPr>
        <p:blipFill rotWithShape="1">
          <a:blip r:embed="rId3">
            <a:alphaModFix/>
          </a:blip>
          <a:srcRect/>
          <a:stretch/>
        </p:blipFill>
        <p:spPr>
          <a:xfrm>
            <a:off x="1091448" y="1565910"/>
            <a:ext cx="6984714" cy="1763640"/>
          </a:xfrm>
          <a:prstGeom prst="rect">
            <a:avLst/>
          </a:prstGeom>
          <a:noFill/>
          <a:ln>
            <a:noFill/>
          </a:ln>
        </p:spPr>
      </p:pic>
      <p:sp>
        <p:nvSpPr>
          <p:cNvPr id="334" name="Google Shape;334;p42"/>
          <p:cNvSpPr txBox="1"/>
          <p:nvPr/>
        </p:nvSpPr>
        <p:spPr>
          <a:xfrm>
            <a:off x="2280169" y="3685686"/>
            <a:ext cx="4583663" cy="801953"/>
          </a:xfrm>
          <a:prstGeom prst="rect">
            <a:avLst/>
          </a:prstGeom>
          <a:solidFill>
            <a:srgbClr val="FFFFFF"/>
          </a:solidFill>
          <a:ln w="28575" cap="sq" cmpd="sng">
            <a:solidFill>
              <a:srgbClr val="5E5E52"/>
            </a:solidFill>
            <a:prstDash val="solid"/>
            <a:miter lim="800000"/>
            <a:headEnd type="none" w="sm" len="sm"/>
            <a:tailEnd type="none" w="sm" len="sm"/>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rgbClr val="262626"/>
              </a:buClr>
              <a:buSzPts val="3000"/>
              <a:buFont typeface="Calibri"/>
              <a:buNone/>
            </a:pPr>
            <a:r>
              <a:rPr lang="en-US" sz="3000" i="0" u="none" strike="noStrike" cap="none">
                <a:solidFill>
                  <a:srgbClr val="262626"/>
                </a:solidFill>
              </a:rPr>
              <a:t>Where Have We Been?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3"/>
          <p:cNvSpPr/>
          <p:nvPr/>
        </p:nvSpPr>
        <p:spPr>
          <a:xfrm>
            <a:off x="0" y="3994100"/>
            <a:ext cx="9144000" cy="4161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 name="Google Shape;342;p43"/>
          <p:cNvSpPr/>
          <p:nvPr/>
        </p:nvSpPr>
        <p:spPr>
          <a:xfrm>
            <a:off x="0" y="2169150"/>
            <a:ext cx="9144000" cy="4161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 name="Google Shape;343;p43"/>
          <p:cNvSpPr txBox="1"/>
          <p:nvPr/>
        </p:nvSpPr>
        <p:spPr>
          <a:xfrm>
            <a:off x="2461350" y="3163400"/>
            <a:ext cx="4221300" cy="6042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750"/>
              </a:spcBef>
              <a:spcAft>
                <a:spcPts val="0"/>
              </a:spcAft>
              <a:buClr>
                <a:srgbClr val="000000"/>
              </a:buClr>
              <a:buSzPts val="3300"/>
              <a:buFont typeface="Arial"/>
              <a:buNone/>
            </a:pPr>
            <a:r>
              <a:rPr lang="en-US" sz="3300" i="0" u="none" strike="noStrike" cap="none">
                <a:solidFill>
                  <a:srgbClr val="000000"/>
                </a:solidFill>
              </a:rPr>
              <a:t>Mortgage balance</a:t>
            </a:r>
            <a:endParaRPr sz="3000" i="0" u="none" strike="noStrike" cap="none">
              <a:solidFill>
                <a:srgbClr val="000000"/>
              </a:solidFill>
            </a:endParaRPr>
          </a:p>
        </p:txBody>
      </p:sp>
      <p:sp>
        <p:nvSpPr>
          <p:cNvPr id="344" name="Google Shape;344;p43"/>
          <p:cNvSpPr txBox="1"/>
          <p:nvPr/>
        </p:nvSpPr>
        <p:spPr>
          <a:xfrm>
            <a:off x="3123450" y="1942650"/>
            <a:ext cx="2897100" cy="8691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750"/>
              </a:spcBef>
              <a:spcAft>
                <a:spcPts val="0"/>
              </a:spcAft>
              <a:buNone/>
            </a:pPr>
            <a:r>
              <a:rPr lang="en-US" sz="4500" b="1">
                <a:solidFill>
                  <a:schemeClr val="dk1"/>
                </a:solidFill>
              </a:rPr>
              <a:t>$998,428</a:t>
            </a:r>
            <a:endParaRPr sz="4500" b="1">
              <a:solidFill>
                <a:schemeClr val="dk1"/>
              </a:solidFill>
            </a:endParaRPr>
          </a:p>
        </p:txBody>
      </p:sp>
      <p:sp>
        <p:nvSpPr>
          <p:cNvPr id="345" name="Google Shape;345;p43"/>
          <p:cNvSpPr txBox="1"/>
          <p:nvPr/>
        </p:nvSpPr>
        <p:spPr>
          <a:xfrm>
            <a:off x="2895300" y="3767600"/>
            <a:ext cx="3353400" cy="8691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750"/>
              </a:spcBef>
              <a:spcAft>
                <a:spcPts val="0"/>
              </a:spcAft>
              <a:buClr>
                <a:schemeClr val="dk1"/>
              </a:buClr>
              <a:buSzPts val="3300"/>
              <a:buFont typeface="Arial"/>
              <a:buNone/>
            </a:pPr>
            <a:r>
              <a:rPr lang="en-US" sz="4500" b="1">
                <a:solidFill>
                  <a:schemeClr val="dk1"/>
                </a:solidFill>
              </a:rPr>
              <a:t>$1,424,529</a:t>
            </a:r>
            <a:endParaRPr sz="4500" b="1">
              <a:solidFill>
                <a:schemeClr val="dk1"/>
              </a:solidFill>
            </a:endParaRPr>
          </a:p>
        </p:txBody>
      </p:sp>
      <p:sp>
        <p:nvSpPr>
          <p:cNvPr id="346" name="Google Shape;346;p43"/>
          <p:cNvSpPr txBox="1"/>
          <p:nvPr/>
        </p:nvSpPr>
        <p:spPr>
          <a:xfrm>
            <a:off x="880800" y="1338450"/>
            <a:ext cx="7382400" cy="6042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3300"/>
              <a:buFont typeface="Calibri"/>
              <a:buNone/>
            </a:pPr>
            <a:r>
              <a:rPr lang="en-US" sz="3300">
                <a:solidFill>
                  <a:schemeClr val="dk1"/>
                </a:solidFill>
              </a:rPr>
              <a:t>Cash on hand on December 31, 2023</a:t>
            </a:r>
            <a:endParaRPr sz="21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4"/>
          <p:cNvSpPr txBox="1">
            <a:spLocks noGrp="1"/>
          </p:cNvSpPr>
          <p:nvPr>
            <p:ph type="body" idx="1"/>
          </p:nvPr>
        </p:nvSpPr>
        <p:spPr>
          <a:xfrm>
            <a:off x="0" y="4034227"/>
            <a:ext cx="9144000" cy="1966523"/>
          </a:xfrm>
          <a:prstGeom prst="rect">
            <a:avLst/>
          </a:prstGeom>
          <a:solidFill>
            <a:schemeClr val="dk2"/>
          </a:solidFill>
          <a:ln>
            <a:noFill/>
          </a:ln>
        </p:spPr>
        <p:txBody>
          <a:bodyPr spcFirstLastPara="1" wrap="square" lIns="91425" tIns="45700" rIns="91425" bIns="45700" anchor="t" anchorCtr="0">
            <a:normAutofit/>
          </a:bodyPr>
          <a:lstStyle/>
          <a:p>
            <a:pPr marL="171450" lvl="0" indent="-38100" algn="l" rtl="0">
              <a:lnSpc>
                <a:spcPct val="90000"/>
              </a:lnSpc>
              <a:spcBef>
                <a:spcPts val="0"/>
              </a:spcBef>
              <a:spcAft>
                <a:spcPts val="0"/>
              </a:spcAft>
              <a:buClr>
                <a:schemeClr val="dk1"/>
              </a:buClr>
              <a:buSzPts val="2100"/>
              <a:buNone/>
            </a:pPr>
            <a:endParaRPr/>
          </a:p>
        </p:txBody>
      </p:sp>
      <p:pic>
        <p:nvPicPr>
          <p:cNvPr id="352" name="Google Shape;352;p44" descr="A close up of a building&#10;&#10;Description automatically generated"/>
          <p:cNvPicPr preferRelativeResize="0"/>
          <p:nvPr/>
        </p:nvPicPr>
        <p:blipFill rotWithShape="1">
          <a:blip r:embed="rId3">
            <a:alphaModFix/>
          </a:blip>
          <a:srcRect/>
          <a:stretch/>
        </p:blipFill>
        <p:spPr>
          <a:xfrm>
            <a:off x="1091448" y="1565910"/>
            <a:ext cx="6984714" cy="1763640"/>
          </a:xfrm>
          <a:prstGeom prst="rect">
            <a:avLst/>
          </a:prstGeom>
          <a:noFill/>
          <a:ln>
            <a:noFill/>
          </a:ln>
        </p:spPr>
      </p:pic>
      <p:sp>
        <p:nvSpPr>
          <p:cNvPr id="353" name="Google Shape;353;p44"/>
          <p:cNvSpPr txBox="1"/>
          <p:nvPr/>
        </p:nvSpPr>
        <p:spPr>
          <a:xfrm>
            <a:off x="2280169" y="3685686"/>
            <a:ext cx="4583663" cy="801953"/>
          </a:xfrm>
          <a:prstGeom prst="rect">
            <a:avLst/>
          </a:prstGeom>
          <a:solidFill>
            <a:srgbClr val="FFFFFF"/>
          </a:solidFill>
          <a:ln w="31750" cap="sq" cmpd="sng">
            <a:solidFill>
              <a:srgbClr val="5E5E52"/>
            </a:solidFill>
            <a:prstDash val="solid"/>
            <a:miter lim="800000"/>
            <a:headEnd type="none" w="sm" len="sm"/>
            <a:tailEnd type="none" w="sm" len="sm"/>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rgbClr val="262626"/>
              </a:buClr>
              <a:buSzPts val="3000"/>
              <a:buFont typeface="Calibri"/>
              <a:buNone/>
            </a:pPr>
            <a:r>
              <a:rPr lang="en-US" sz="3000" i="0" u="none" strike="noStrike" cap="none">
                <a:solidFill>
                  <a:srgbClr val="262626"/>
                </a:solidFill>
              </a:rPr>
              <a:t>Where Are We Now?</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5"/>
          <p:cNvSpPr/>
          <p:nvPr/>
        </p:nvSpPr>
        <p:spPr>
          <a:xfrm>
            <a:off x="0" y="3766175"/>
            <a:ext cx="9144000" cy="4161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 name="Google Shape;361;p45"/>
          <p:cNvSpPr/>
          <p:nvPr/>
        </p:nvSpPr>
        <p:spPr>
          <a:xfrm>
            <a:off x="-150" y="1912825"/>
            <a:ext cx="9144000" cy="4161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 name="Google Shape;362;p45"/>
          <p:cNvSpPr txBox="1"/>
          <p:nvPr/>
        </p:nvSpPr>
        <p:spPr>
          <a:xfrm>
            <a:off x="629377" y="1116775"/>
            <a:ext cx="7885200" cy="7086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dk1"/>
              </a:buClr>
              <a:buSzPts val="3300"/>
              <a:buFont typeface="Calibri"/>
              <a:buNone/>
            </a:pPr>
            <a:r>
              <a:rPr lang="en-US" sz="3300">
                <a:solidFill>
                  <a:schemeClr val="dk1"/>
                </a:solidFill>
              </a:rPr>
              <a:t>Cash on hand on April 30, 2024</a:t>
            </a:r>
            <a:endParaRPr sz="3300">
              <a:solidFill>
                <a:srgbClr val="7F7F7F"/>
              </a:solidFill>
            </a:endParaRPr>
          </a:p>
          <a:p>
            <a:pPr marL="0" marR="0" lvl="0" indent="0" algn="ctr" rtl="0">
              <a:lnSpc>
                <a:spcPct val="90000"/>
              </a:lnSpc>
              <a:spcBef>
                <a:spcPts val="750"/>
              </a:spcBef>
              <a:spcAft>
                <a:spcPts val="0"/>
              </a:spcAft>
              <a:buClr>
                <a:srgbClr val="7F7F7F"/>
              </a:buClr>
              <a:buSzPts val="3300"/>
              <a:buFont typeface="Arial"/>
              <a:buNone/>
            </a:pPr>
            <a:endParaRPr sz="4500" i="0" u="none" strike="noStrike" cap="none">
              <a:solidFill>
                <a:schemeClr val="dk1"/>
              </a:solidFill>
            </a:endParaRPr>
          </a:p>
          <a:p>
            <a:pPr marL="0" marR="0" lvl="0" indent="0" algn="ctr" rtl="0">
              <a:lnSpc>
                <a:spcPct val="90000"/>
              </a:lnSpc>
              <a:spcBef>
                <a:spcPts val="750"/>
              </a:spcBef>
              <a:spcAft>
                <a:spcPts val="0"/>
              </a:spcAft>
              <a:buClr>
                <a:srgbClr val="7F7F7F"/>
              </a:buClr>
              <a:buSzPts val="3300"/>
              <a:buFont typeface="Arial"/>
              <a:buNone/>
            </a:pPr>
            <a:endParaRPr sz="2400"/>
          </a:p>
          <a:p>
            <a:pPr marL="0" marR="0" lvl="0" indent="0" algn="ctr" rtl="0">
              <a:lnSpc>
                <a:spcPct val="90000"/>
              </a:lnSpc>
              <a:spcBef>
                <a:spcPts val="750"/>
              </a:spcBef>
              <a:spcAft>
                <a:spcPts val="0"/>
              </a:spcAft>
              <a:buClr>
                <a:srgbClr val="000000"/>
              </a:buClr>
              <a:buSzPts val="3300"/>
              <a:buFont typeface="Arial"/>
              <a:buNone/>
            </a:pPr>
            <a:endParaRPr sz="3300"/>
          </a:p>
          <a:p>
            <a:pPr marL="0" marR="0" lvl="0" indent="0" algn="ctr" rtl="0">
              <a:lnSpc>
                <a:spcPct val="90000"/>
              </a:lnSpc>
              <a:spcBef>
                <a:spcPts val="750"/>
              </a:spcBef>
              <a:spcAft>
                <a:spcPts val="0"/>
              </a:spcAft>
              <a:buClr>
                <a:srgbClr val="7F7F7F"/>
              </a:buClr>
              <a:buSzPts val="3300"/>
              <a:buFont typeface="Arial"/>
              <a:buNone/>
            </a:pPr>
            <a:endParaRPr sz="4500" b="1" i="0" u="none" strike="noStrike" cap="none">
              <a:solidFill>
                <a:schemeClr val="dk1"/>
              </a:solidFill>
            </a:endParaRPr>
          </a:p>
          <a:p>
            <a:pPr marL="0" marR="0" lvl="0" indent="0" algn="ctr" rtl="0">
              <a:lnSpc>
                <a:spcPct val="90000"/>
              </a:lnSpc>
              <a:spcBef>
                <a:spcPts val="750"/>
              </a:spcBef>
              <a:spcAft>
                <a:spcPts val="0"/>
              </a:spcAft>
              <a:buClr>
                <a:srgbClr val="7F7F7F"/>
              </a:buClr>
              <a:buSzPts val="3300"/>
              <a:buFont typeface="Arial"/>
              <a:buNone/>
            </a:pPr>
            <a:r>
              <a:rPr lang="en-US" sz="3300" i="0" u="none" strike="noStrike" cap="none">
                <a:solidFill>
                  <a:srgbClr val="000000"/>
                </a:solidFill>
              </a:rPr>
              <a:t> </a:t>
            </a:r>
            <a:endParaRPr sz="3300" i="0" u="none" strike="noStrike" cap="none">
              <a:solidFill>
                <a:srgbClr val="7F7F7F"/>
              </a:solidFill>
            </a:endParaRPr>
          </a:p>
          <a:p>
            <a:pPr marL="0" marR="0" lvl="0" indent="0" algn="ctr" rtl="0">
              <a:lnSpc>
                <a:spcPct val="90000"/>
              </a:lnSpc>
              <a:spcBef>
                <a:spcPts val="750"/>
              </a:spcBef>
              <a:spcAft>
                <a:spcPts val="0"/>
              </a:spcAft>
              <a:buClr>
                <a:srgbClr val="000000"/>
              </a:buClr>
              <a:buSzPts val="3300"/>
              <a:buFont typeface="Arial"/>
              <a:buNone/>
            </a:pPr>
            <a:endParaRPr sz="2400" i="0" u="none" strike="noStrike" cap="none">
              <a:solidFill>
                <a:srgbClr val="000000"/>
              </a:solidFill>
            </a:endParaRPr>
          </a:p>
        </p:txBody>
      </p:sp>
      <p:sp>
        <p:nvSpPr>
          <p:cNvPr id="363" name="Google Shape;363;p45"/>
          <p:cNvSpPr txBox="1"/>
          <p:nvPr/>
        </p:nvSpPr>
        <p:spPr>
          <a:xfrm>
            <a:off x="338700" y="5088050"/>
            <a:ext cx="8466600" cy="9126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750"/>
              </a:spcBef>
              <a:spcAft>
                <a:spcPts val="0"/>
              </a:spcAft>
              <a:buClr>
                <a:schemeClr val="dk1"/>
              </a:buClr>
              <a:buSzPts val="3300"/>
              <a:buFont typeface="Arial"/>
              <a:buNone/>
            </a:pPr>
            <a:r>
              <a:rPr lang="en-US" sz="2400">
                <a:solidFill>
                  <a:schemeClr val="dk1"/>
                </a:solidFill>
              </a:rPr>
              <a:t>Paid down </a:t>
            </a:r>
            <a:r>
              <a:rPr lang="en-US" sz="2400" b="1">
                <a:solidFill>
                  <a:schemeClr val="dk1"/>
                </a:solidFill>
              </a:rPr>
              <a:t>$102k</a:t>
            </a:r>
            <a:r>
              <a:rPr lang="en-US" sz="2400">
                <a:solidFill>
                  <a:schemeClr val="dk1"/>
                </a:solidFill>
              </a:rPr>
              <a:t> against mortgage principle since </a:t>
            </a:r>
            <a:r>
              <a:rPr lang="en-US" sz="2400" b="1">
                <a:solidFill>
                  <a:schemeClr val="dk1"/>
                </a:solidFill>
              </a:rPr>
              <a:t>Aug 2023</a:t>
            </a:r>
            <a:r>
              <a:rPr lang="en-US" sz="2400">
                <a:solidFill>
                  <a:schemeClr val="dk1"/>
                </a:solidFill>
              </a:rPr>
              <a:t>. Project term varies with interest rate. </a:t>
            </a:r>
            <a:endParaRPr sz="2100">
              <a:solidFill>
                <a:schemeClr val="dk1"/>
              </a:solidFill>
            </a:endParaRPr>
          </a:p>
        </p:txBody>
      </p:sp>
      <p:sp>
        <p:nvSpPr>
          <p:cNvPr id="364" name="Google Shape;364;p45"/>
          <p:cNvSpPr txBox="1"/>
          <p:nvPr/>
        </p:nvSpPr>
        <p:spPr>
          <a:xfrm>
            <a:off x="1140243" y="2889200"/>
            <a:ext cx="6863700" cy="6324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750"/>
              </a:spcBef>
              <a:spcAft>
                <a:spcPts val="0"/>
              </a:spcAft>
              <a:buClr>
                <a:schemeClr val="dk1"/>
              </a:buClr>
              <a:buSzPts val="3300"/>
              <a:buFont typeface="Arial"/>
              <a:buNone/>
            </a:pPr>
            <a:r>
              <a:rPr lang="en-US" sz="3300">
                <a:solidFill>
                  <a:schemeClr val="dk1"/>
                </a:solidFill>
              </a:rPr>
              <a:t>Mortgage balance</a:t>
            </a:r>
            <a:endParaRPr sz="2100">
              <a:solidFill>
                <a:schemeClr val="dk1"/>
              </a:solidFill>
            </a:endParaRPr>
          </a:p>
        </p:txBody>
      </p:sp>
      <p:sp>
        <p:nvSpPr>
          <p:cNvPr id="365" name="Google Shape;365;p45"/>
          <p:cNvSpPr txBox="1"/>
          <p:nvPr/>
        </p:nvSpPr>
        <p:spPr>
          <a:xfrm>
            <a:off x="1614054" y="1748475"/>
            <a:ext cx="5916000" cy="7683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90000"/>
              </a:lnSpc>
              <a:spcBef>
                <a:spcPts val="750"/>
              </a:spcBef>
              <a:spcAft>
                <a:spcPts val="0"/>
              </a:spcAft>
              <a:buClr>
                <a:srgbClr val="7F7F7F"/>
              </a:buClr>
              <a:buSzPts val="3300"/>
              <a:buFont typeface="Arial"/>
              <a:buNone/>
            </a:pPr>
            <a:r>
              <a:rPr lang="en-US" sz="4500">
                <a:solidFill>
                  <a:schemeClr val="dk1"/>
                </a:solidFill>
              </a:rPr>
              <a:t>$944,428 ⇒ </a:t>
            </a:r>
            <a:r>
              <a:rPr lang="en-US" sz="4500" b="1">
                <a:solidFill>
                  <a:schemeClr val="dk1"/>
                </a:solidFill>
              </a:rPr>
              <a:t>$735,325</a:t>
            </a:r>
            <a:endParaRPr sz="4500">
              <a:solidFill>
                <a:schemeClr val="dk1"/>
              </a:solidFill>
            </a:endParaRPr>
          </a:p>
        </p:txBody>
      </p:sp>
      <p:sp>
        <p:nvSpPr>
          <p:cNvPr id="366" name="Google Shape;366;p45"/>
          <p:cNvSpPr txBox="1"/>
          <p:nvPr/>
        </p:nvSpPr>
        <p:spPr>
          <a:xfrm>
            <a:off x="1140243" y="3589825"/>
            <a:ext cx="6863700" cy="792300"/>
          </a:xfrm>
          <a:prstGeom prst="rect">
            <a:avLst/>
          </a:prstGeom>
          <a:solidFill>
            <a:schemeClr val="lt1"/>
          </a:solidFill>
          <a:ln w="28575" cap="flat" cmpd="sng">
            <a:solidFill>
              <a:srgbClr val="5E5E52"/>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90000"/>
              </a:lnSpc>
              <a:spcBef>
                <a:spcPts val="750"/>
              </a:spcBef>
              <a:spcAft>
                <a:spcPts val="0"/>
              </a:spcAft>
              <a:buClr>
                <a:srgbClr val="7F7F7F"/>
              </a:buClr>
              <a:buSzPts val="3300"/>
              <a:buFont typeface="Arial"/>
              <a:buNone/>
            </a:pPr>
            <a:r>
              <a:rPr lang="en-US" sz="4500">
                <a:solidFill>
                  <a:schemeClr val="dk1"/>
                </a:solidFill>
              </a:rPr>
              <a:t>$1,424,529 ⇒ </a:t>
            </a:r>
            <a:r>
              <a:rPr lang="en-US" sz="4500" b="1">
                <a:solidFill>
                  <a:schemeClr val="dk1"/>
                </a:solidFill>
              </a:rPr>
              <a:t>$1,374,535</a:t>
            </a:r>
            <a:endParaRPr sz="4500">
              <a:solidFill>
                <a:schemeClr val="dk1"/>
              </a:solidFill>
            </a:endParaRPr>
          </a:p>
        </p:txBody>
      </p:sp>
    </p:spTree>
  </p:cSld>
  <p:clrMapOvr>
    <a:masterClrMapping/>
  </p:clrMapOvr>
</p:sld>
</file>

<file path=ppt/theme/theme1.xml><?xml version="1.0" encoding="utf-8"?>
<a:theme xmlns:a="http://schemas.openxmlformats.org/drawingml/2006/main" name="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apsules">
  <a:themeElements>
    <a:clrScheme name="1_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1260</Words>
  <Application>Microsoft Office PowerPoint</Application>
  <PresentationFormat>On-screen Show (4:3)</PresentationFormat>
  <Paragraphs>211</Paragraphs>
  <Slides>32</Slides>
  <Notes>32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Gill Sans</vt:lpstr>
      <vt:lpstr>Bilbo</vt:lpstr>
      <vt:lpstr>Arial</vt:lpstr>
      <vt:lpstr>Noto Sans Symbols</vt:lpstr>
      <vt:lpstr>Times New Roman</vt:lpstr>
      <vt:lpstr>Calibri</vt:lpstr>
      <vt:lpstr>Capsules</vt:lpstr>
      <vt:lpstr>Office Theme</vt:lpstr>
      <vt:lpstr>1_Capsules</vt:lpstr>
      <vt:lpstr>OSLC CONGREGATIONAL ASSEMBLY</vt:lpstr>
      <vt:lpstr>Agenda</vt:lpstr>
      <vt:lpstr>Opening Devotion</vt:lpstr>
      <vt:lpstr>PASTOR FLAHN REPORT   </vt:lpstr>
      <vt:lpstr>FINANCIAL REPORT  </vt:lpstr>
      <vt:lpstr>PowerPoint Presentation</vt:lpstr>
      <vt:lpstr>PowerPoint Presentation</vt:lpstr>
      <vt:lpstr>PowerPoint Presentation</vt:lpstr>
      <vt:lpstr>PowerPoint Presentation</vt:lpstr>
      <vt:lpstr>LOANS</vt:lpstr>
      <vt:lpstr>OSLC Consolidated Summary of Cash Balances</vt:lpstr>
      <vt:lpstr>PowerPoint Presentation</vt:lpstr>
      <vt:lpstr>PowerPoint Presentation</vt:lpstr>
      <vt:lpstr>OSLC Consolidated Summary of Income</vt:lpstr>
      <vt:lpstr>Thanks Be To God!</vt:lpstr>
      <vt:lpstr>  HVAC Replacement Complete!</vt:lpstr>
      <vt:lpstr>PowerPoint Presentation</vt:lpstr>
      <vt:lpstr>HVAC Invoice</vt:lpstr>
      <vt:lpstr>Facilities Update</vt:lpstr>
      <vt:lpstr>Facilities Update</vt:lpstr>
      <vt:lpstr>Call  Committee Resolution</vt:lpstr>
      <vt:lpstr>FY 25 Ministry Action Plan</vt:lpstr>
      <vt:lpstr>FY 25 Ministry Action Plan</vt:lpstr>
      <vt:lpstr>FY 25 Ministry Action Plan</vt:lpstr>
      <vt:lpstr>FY 25 Ministry Action Plan</vt:lpstr>
      <vt:lpstr>FY 25 Ministry Action Plan</vt:lpstr>
      <vt:lpstr>FY 25 Ministry Action Plan</vt:lpstr>
      <vt:lpstr>New Business</vt:lpstr>
      <vt:lpstr>Opportunities to Serve</vt:lpstr>
      <vt:lpstr>New Business</vt:lpstr>
      <vt:lpstr>Final Announcements</vt:lpstr>
      <vt:lpstr>CLOSING PRAYER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tina mcguffey</dc:creator>
  <cp:lastModifiedBy>tina mcguffey</cp:lastModifiedBy>
  <cp:revision>1</cp:revision>
  <dcterms:modified xsi:type="dcterms:W3CDTF">2025-06-16T02:09:34Z</dcterms:modified>
</cp:coreProperties>
</file>